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63"/>
  </p:notesMasterIdLst>
  <p:sldIdLst>
    <p:sldId id="257" r:id="rId2"/>
    <p:sldId id="317" r:id="rId3"/>
    <p:sldId id="324" r:id="rId4"/>
    <p:sldId id="282" r:id="rId5"/>
    <p:sldId id="325" r:id="rId6"/>
    <p:sldId id="326" r:id="rId7"/>
    <p:sldId id="329" r:id="rId8"/>
    <p:sldId id="366" r:id="rId9"/>
    <p:sldId id="328" r:id="rId10"/>
    <p:sldId id="265" r:id="rId11"/>
    <p:sldId id="341" r:id="rId12"/>
    <p:sldId id="342" r:id="rId13"/>
    <p:sldId id="367" r:id="rId14"/>
    <p:sldId id="343" r:id="rId15"/>
    <p:sldId id="333" r:id="rId16"/>
    <p:sldId id="271" r:id="rId17"/>
    <p:sldId id="335" r:id="rId18"/>
    <p:sldId id="336" r:id="rId19"/>
    <p:sldId id="338" r:id="rId20"/>
    <p:sldId id="340" r:id="rId21"/>
    <p:sldId id="339" r:id="rId22"/>
    <p:sldId id="344" r:id="rId23"/>
    <p:sldId id="345" r:id="rId24"/>
    <p:sldId id="346" r:id="rId25"/>
    <p:sldId id="368" r:id="rId26"/>
    <p:sldId id="347" r:id="rId27"/>
    <p:sldId id="348" r:id="rId28"/>
    <p:sldId id="349" r:id="rId29"/>
    <p:sldId id="350" r:id="rId30"/>
    <p:sldId id="369" r:id="rId31"/>
    <p:sldId id="370" r:id="rId32"/>
    <p:sldId id="351" r:id="rId33"/>
    <p:sldId id="352" r:id="rId34"/>
    <p:sldId id="353" r:id="rId35"/>
    <p:sldId id="371" r:id="rId36"/>
    <p:sldId id="354" r:id="rId37"/>
    <p:sldId id="372" r:id="rId38"/>
    <p:sldId id="357" r:id="rId39"/>
    <p:sldId id="373" r:id="rId40"/>
    <p:sldId id="375" r:id="rId41"/>
    <p:sldId id="382" r:id="rId42"/>
    <p:sldId id="378" r:id="rId43"/>
    <p:sldId id="374" r:id="rId44"/>
    <p:sldId id="376" r:id="rId45"/>
    <p:sldId id="377" r:id="rId46"/>
    <p:sldId id="379" r:id="rId47"/>
    <p:sldId id="355" r:id="rId48"/>
    <p:sldId id="380" r:id="rId49"/>
    <p:sldId id="381" r:id="rId50"/>
    <p:sldId id="383" r:id="rId51"/>
    <p:sldId id="384" r:id="rId52"/>
    <p:sldId id="385" r:id="rId53"/>
    <p:sldId id="386" r:id="rId54"/>
    <p:sldId id="389" r:id="rId55"/>
    <p:sldId id="387" r:id="rId56"/>
    <p:sldId id="388" r:id="rId57"/>
    <p:sldId id="362" r:id="rId58"/>
    <p:sldId id="363" r:id="rId59"/>
    <p:sldId id="364" r:id="rId60"/>
    <p:sldId id="365" r:id="rId61"/>
    <p:sldId id="337" r:id="rId62"/>
  </p:sldIdLst>
  <p:sldSz cx="12192000" cy="6858000"/>
  <p:notesSz cx="6858000" cy="9144000"/>
  <p:embeddedFontLst>
    <p:embeddedFont>
      <p:font typeface="Cambria" panose="02040503050406030204" pitchFamily="18" charset="0"/>
      <p:regular r:id="rId64"/>
      <p:bold r:id="rId65"/>
      <p:italic r:id="rId66"/>
      <p:boldItalic r:id="rId67"/>
    </p:embeddedFont>
    <p:embeddedFont>
      <p:font typeface="Gill Sans" panose="020B060402020202020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33" userDrawn="1">
          <p15:clr>
            <a:srgbClr val="A4A3A4"/>
          </p15:clr>
        </p15:guide>
        <p15:guide id="2" orient="horz" pos="1049"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gTaqZnCPsBEskDCk8GpA2IkJTA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29BC1-6C1A-45A9-AEEB-A150C833D3BE}" v="40" dt="2025-05-12T16:27:50.6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varScale="1">
        <p:scale>
          <a:sx n="62" d="100"/>
          <a:sy n="62" d="100"/>
        </p:scale>
        <p:origin x="704" y="268"/>
      </p:cViewPr>
      <p:guideLst>
        <p:guide pos="733"/>
        <p:guide orient="horz" pos="10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customschemas.google.com/relationships/presentationmetadata" Target="meta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lin Thomas" userId="c61e89ee44ebb4ab" providerId="LiveId" clId="{47C77D74-27FC-4637-B4CC-244DB3926643}"/>
    <pc:docChg chg="undo redo custSel addSld delSld modSld sldOrd">
      <pc:chgData name="Shalin Thomas" userId="c61e89ee44ebb4ab" providerId="LiveId" clId="{47C77D74-27FC-4637-B4CC-244DB3926643}" dt="2025-04-20T07:35:44.625" v="211"/>
      <pc:docMkLst>
        <pc:docMk/>
      </pc:docMkLst>
      <pc:sldChg chg="modSp mod">
        <pc:chgData name="Shalin Thomas" userId="c61e89ee44ebb4ab" providerId="LiveId" clId="{47C77D74-27FC-4637-B4CC-244DB3926643}" dt="2025-04-06T15:38:22.748" v="62" actId="1076"/>
        <pc:sldMkLst>
          <pc:docMk/>
          <pc:sldMk cId="0" sldId="265"/>
        </pc:sldMkLst>
      </pc:sldChg>
      <pc:sldChg chg="addSp delSp modSp mod">
        <pc:chgData name="Shalin Thomas" userId="c61e89ee44ebb4ab" providerId="LiveId" clId="{47C77D74-27FC-4637-B4CC-244DB3926643}" dt="2025-04-20T07:32:49.863" v="207" actId="14100"/>
        <pc:sldMkLst>
          <pc:docMk/>
          <pc:sldMk cId="0" sldId="271"/>
        </pc:sldMkLst>
        <pc:spChg chg="add mod">
          <ac:chgData name="Shalin Thomas" userId="c61e89ee44ebb4ab" providerId="LiveId" clId="{47C77D74-27FC-4637-B4CC-244DB3926643}" dt="2025-04-20T07:32:24.960" v="193" actId="1076"/>
          <ac:spMkLst>
            <pc:docMk/>
            <pc:sldMk cId="0" sldId="271"/>
            <ac:spMk id="2" creationId="{39E576AB-1F6D-A43E-AE81-5CAA50714219}"/>
          </ac:spMkLst>
        </pc:spChg>
        <pc:spChg chg="mod">
          <ac:chgData name="Shalin Thomas" userId="c61e89ee44ebb4ab" providerId="LiveId" clId="{47C77D74-27FC-4637-B4CC-244DB3926643}" dt="2025-04-20T07:32:49.863" v="207" actId="14100"/>
          <ac:spMkLst>
            <pc:docMk/>
            <pc:sldMk cId="0" sldId="271"/>
            <ac:spMk id="335" creationId="{00000000-0000-0000-0000-000000000000}"/>
          </ac:spMkLst>
        </pc:spChg>
      </pc:sldChg>
      <pc:sldChg chg="modSp mod">
        <pc:chgData name="Shalin Thomas" userId="c61e89ee44ebb4ab" providerId="LiveId" clId="{47C77D74-27FC-4637-B4CC-244DB3926643}" dt="2025-04-06T15:34:49.486" v="18" actId="1076"/>
        <pc:sldMkLst>
          <pc:docMk/>
          <pc:sldMk cId="1959223007" sldId="282"/>
        </pc:sldMkLst>
        <pc:spChg chg="mod">
          <ac:chgData name="Shalin Thomas" userId="c61e89ee44ebb4ab" providerId="LiveId" clId="{47C77D74-27FC-4637-B4CC-244DB3926643}" dt="2025-04-06T15:34:49.486" v="18" actId="1076"/>
          <ac:spMkLst>
            <pc:docMk/>
            <pc:sldMk cId="1959223007" sldId="282"/>
            <ac:spMk id="4" creationId="{01E7EAAC-4E23-5E89-D3AF-A813B377ABB9}"/>
          </ac:spMkLst>
        </pc:spChg>
      </pc:sldChg>
      <pc:sldChg chg="delSp modSp del mod">
        <pc:chgData name="Shalin Thomas" userId="c61e89ee44ebb4ab" providerId="LiveId" clId="{47C77D74-27FC-4637-B4CC-244DB3926643}" dt="2025-04-06T15:36:43.868" v="42" actId="47"/>
        <pc:sldMkLst>
          <pc:docMk/>
          <pc:sldMk cId="2241779623" sldId="292"/>
        </pc:sldMkLst>
      </pc:sldChg>
      <pc:sldChg chg="delSp modSp del mod">
        <pc:chgData name="Shalin Thomas" userId="c61e89ee44ebb4ab" providerId="LiveId" clId="{47C77D74-27FC-4637-B4CC-244DB3926643}" dt="2025-04-06T15:45:05.949" v="166" actId="47"/>
        <pc:sldMkLst>
          <pc:docMk/>
          <pc:sldMk cId="2436009095" sldId="293"/>
        </pc:sldMkLst>
      </pc:sldChg>
      <pc:sldChg chg="delSp modSp del mod">
        <pc:chgData name="Shalin Thomas" userId="c61e89ee44ebb4ab" providerId="LiveId" clId="{47C77D74-27FC-4637-B4CC-244DB3926643}" dt="2025-04-06T15:46:00.400" v="181" actId="47"/>
        <pc:sldMkLst>
          <pc:docMk/>
          <pc:sldMk cId="744191231" sldId="294"/>
        </pc:sldMkLst>
      </pc:sldChg>
      <pc:sldChg chg="modSp mod">
        <pc:chgData name="Shalin Thomas" userId="c61e89ee44ebb4ab" providerId="LiveId" clId="{47C77D74-27FC-4637-B4CC-244DB3926643}" dt="2025-04-06T15:31:13.020" v="12" actId="20577"/>
        <pc:sldMkLst>
          <pc:docMk/>
          <pc:sldMk cId="3266619847" sldId="324"/>
        </pc:sldMkLst>
        <pc:spChg chg="mod">
          <ac:chgData name="Shalin Thomas" userId="c61e89ee44ebb4ab" providerId="LiveId" clId="{47C77D74-27FC-4637-B4CC-244DB3926643}" dt="2025-04-06T15:31:13.020" v="12" actId="20577"/>
          <ac:spMkLst>
            <pc:docMk/>
            <pc:sldMk cId="3266619847" sldId="324"/>
            <ac:spMk id="5" creationId="{364C4C8E-6A6B-52A0-B389-33BEA58238F6}"/>
          </ac:spMkLst>
        </pc:spChg>
      </pc:sldChg>
      <pc:sldChg chg="modSp mod">
        <pc:chgData name="Shalin Thomas" userId="c61e89ee44ebb4ab" providerId="LiveId" clId="{47C77D74-27FC-4637-B4CC-244DB3926643}" dt="2025-04-06T15:38:12.876" v="60" actId="14100"/>
        <pc:sldMkLst>
          <pc:docMk/>
          <pc:sldMk cId="1276300536" sldId="329"/>
        </pc:sldMkLst>
        <pc:spChg chg="mod">
          <ac:chgData name="Shalin Thomas" userId="c61e89ee44ebb4ab" providerId="LiveId" clId="{47C77D74-27FC-4637-B4CC-244DB3926643}" dt="2025-04-06T15:38:12.876" v="60" actId="14100"/>
          <ac:spMkLst>
            <pc:docMk/>
            <pc:sldMk cId="1276300536" sldId="329"/>
            <ac:spMk id="4" creationId="{F98955B9-A8A5-E1DE-E03A-982EAFB2DA49}"/>
          </ac:spMkLst>
        </pc:spChg>
      </pc:sldChg>
      <pc:sldChg chg="modSp mod">
        <pc:chgData name="Shalin Thomas" userId="c61e89ee44ebb4ab" providerId="LiveId" clId="{47C77D74-27FC-4637-B4CC-244DB3926643}" dt="2025-04-06T15:38:42.146" v="63" actId="1076"/>
        <pc:sldMkLst>
          <pc:docMk/>
          <pc:sldMk cId="1239010115" sldId="330"/>
        </pc:sldMkLst>
      </pc:sldChg>
      <pc:sldChg chg="addSp delSp modSp mod">
        <pc:chgData name="Shalin Thomas" userId="c61e89ee44ebb4ab" providerId="LiveId" clId="{47C77D74-27FC-4637-B4CC-244DB3926643}" dt="2025-04-06T15:39:26.456" v="71" actId="1076"/>
        <pc:sldMkLst>
          <pc:docMk/>
          <pc:sldMk cId="1324414646" sldId="331"/>
        </pc:sldMkLst>
      </pc:sldChg>
      <pc:sldChg chg="modSp mod">
        <pc:chgData name="Shalin Thomas" userId="c61e89ee44ebb4ab" providerId="LiveId" clId="{47C77D74-27FC-4637-B4CC-244DB3926643}" dt="2025-04-06T15:40:22.636" v="90" actId="1076"/>
        <pc:sldMkLst>
          <pc:docMk/>
          <pc:sldMk cId="1103809094" sldId="332"/>
        </pc:sldMkLst>
      </pc:sldChg>
      <pc:sldChg chg="addSp delSp modSp add del mod ord setBg">
        <pc:chgData name="Shalin Thomas" userId="c61e89ee44ebb4ab" providerId="LiveId" clId="{47C77D74-27FC-4637-B4CC-244DB3926643}" dt="2025-04-20T07:35:44.625" v="211"/>
        <pc:sldMkLst>
          <pc:docMk/>
          <pc:sldMk cId="3335870482" sldId="333"/>
        </pc:sldMkLst>
      </pc:sldChg>
      <pc:sldChg chg="del">
        <pc:chgData name="Shalin Thomas" userId="c61e89ee44ebb4ab" providerId="LiveId" clId="{47C77D74-27FC-4637-B4CC-244DB3926643}" dt="2025-04-06T15:31:37.085" v="13" actId="47"/>
        <pc:sldMkLst>
          <pc:docMk/>
          <pc:sldMk cId="2999453873" sldId="334"/>
        </pc:sldMkLst>
      </pc:sldChg>
      <pc:sldChg chg="addSp delSp modSp mod">
        <pc:chgData name="Shalin Thomas" userId="c61e89ee44ebb4ab" providerId="LiveId" clId="{47C77D74-27FC-4637-B4CC-244DB3926643}" dt="2025-04-06T15:42:51.156" v="136" actId="14100"/>
        <pc:sldMkLst>
          <pc:docMk/>
          <pc:sldMk cId="1494305339" sldId="335"/>
        </pc:sldMkLst>
        <pc:spChg chg="add mod">
          <ac:chgData name="Shalin Thomas" userId="c61e89ee44ebb4ab" providerId="LiveId" clId="{47C77D74-27FC-4637-B4CC-244DB3926643}" dt="2025-04-06T15:42:51.156" v="136" actId="14100"/>
          <ac:spMkLst>
            <pc:docMk/>
            <pc:sldMk cId="1494305339" sldId="335"/>
            <ac:spMk id="6" creationId="{2F5089C2-4E76-0EC5-BC20-F190AFBBDE9A}"/>
          </ac:spMkLst>
        </pc:spChg>
      </pc:sldChg>
      <pc:sldChg chg="addSp delSp modSp mod">
        <pc:chgData name="Shalin Thomas" userId="c61e89ee44ebb4ab" providerId="LiveId" clId="{47C77D74-27FC-4637-B4CC-244DB3926643}" dt="2025-04-06T15:43:09.289" v="141" actId="478"/>
        <pc:sldMkLst>
          <pc:docMk/>
          <pc:sldMk cId="2501294842" sldId="336"/>
        </pc:sldMkLst>
        <pc:spChg chg="add mod">
          <ac:chgData name="Shalin Thomas" userId="c61e89ee44ebb4ab" providerId="LiveId" clId="{47C77D74-27FC-4637-B4CC-244DB3926643}" dt="2025-04-06T15:43:06.297" v="140"/>
          <ac:spMkLst>
            <pc:docMk/>
            <pc:sldMk cId="2501294842" sldId="336"/>
            <ac:spMk id="2" creationId="{78EC1F4E-68AF-C51B-AFBE-7F922DD3C29C}"/>
          </ac:spMkLst>
        </pc:spChg>
      </pc:sldChg>
      <pc:sldChg chg="addSp delSp modSp add mod">
        <pc:chgData name="Shalin Thomas" userId="c61e89ee44ebb4ab" providerId="LiveId" clId="{47C77D74-27FC-4637-B4CC-244DB3926643}" dt="2025-04-06T15:44:59.422" v="165" actId="1076"/>
        <pc:sldMkLst>
          <pc:docMk/>
          <pc:sldMk cId="348177418" sldId="338"/>
        </pc:sldMkLst>
        <pc:spChg chg="add mod">
          <ac:chgData name="Shalin Thomas" userId="c61e89ee44ebb4ab" providerId="LiveId" clId="{47C77D74-27FC-4637-B4CC-244DB3926643}" dt="2025-04-06T15:43:30.922" v="149"/>
          <ac:spMkLst>
            <pc:docMk/>
            <pc:sldMk cId="348177418" sldId="338"/>
            <ac:spMk id="6" creationId="{D6D9C72E-9193-87A2-E249-B2383433519E}"/>
          </ac:spMkLst>
        </pc:spChg>
        <pc:picChg chg="add mod modCrop">
          <ac:chgData name="Shalin Thomas" userId="c61e89ee44ebb4ab" providerId="LiveId" clId="{47C77D74-27FC-4637-B4CC-244DB3926643}" dt="2025-04-06T15:44:59.422" v="165" actId="1076"/>
          <ac:picMkLst>
            <pc:docMk/>
            <pc:sldMk cId="348177418" sldId="338"/>
            <ac:picMk id="4" creationId="{ED219143-D830-B1B0-7D8C-72ED28EDB2EE}"/>
          </ac:picMkLst>
        </pc:picChg>
      </pc:sldChg>
      <pc:sldChg chg="addSp delSp modSp add mod ord">
        <pc:chgData name="Shalin Thomas" userId="c61e89ee44ebb4ab" providerId="LiveId" clId="{47C77D74-27FC-4637-B4CC-244DB3926643}" dt="2025-04-06T15:45:57.206" v="180" actId="1076"/>
        <pc:sldMkLst>
          <pc:docMk/>
          <pc:sldMk cId="2663484235" sldId="339"/>
        </pc:sldMkLst>
        <pc:spChg chg="mod">
          <ac:chgData name="Shalin Thomas" userId="c61e89ee44ebb4ab" providerId="LiveId" clId="{47C77D74-27FC-4637-B4CC-244DB3926643}" dt="2025-04-06T15:45:17.164" v="169"/>
          <ac:spMkLst>
            <pc:docMk/>
            <pc:sldMk cId="2663484235" sldId="339"/>
            <ac:spMk id="3" creationId="{B6AEC771-5B0A-6480-49F4-E38055A3690E}"/>
          </ac:spMkLst>
        </pc:spChg>
      </pc:sldChg>
      <pc:sldChg chg="add del">
        <pc:chgData name="Shalin Thomas" userId="c61e89ee44ebb4ab" providerId="LiveId" clId="{47C77D74-27FC-4637-B4CC-244DB3926643}" dt="2025-04-06T15:43:58.626" v="155" actId="47"/>
        <pc:sldMkLst>
          <pc:docMk/>
          <pc:sldMk cId="1126286963" sldId="340"/>
        </pc:sldMkLst>
      </pc:sldChg>
      <pc:sldChg chg="add">
        <pc:chgData name="Shalin Thomas" userId="c61e89ee44ebb4ab" providerId="LiveId" clId="{47C77D74-27FC-4637-B4CC-244DB3926643}" dt="2025-04-06T15:45:09.936" v="167" actId="2890"/>
        <pc:sldMkLst>
          <pc:docMk/>
          <pc:sldMk cId="3215923837" sldId="340"/>
        </pc:sldMkLst>
      </pc:sldChg>
    </pc:docChg>
  </pc:docChgLst>
  <pc:docChgLst>
    <pc:chgData name="Shalin Thomas" userId="c61e89ee44ebb4ab" providerId="LiveId" clId="{0257025C-563A-4045-B0EE-B7D0B46519C0}"/>
    <pc:docChg chg="undo redo custSel addSld delSld modSld sldOrd">
      <pc:chgData name="Shalin Thomas" userId="c61e89ee44ebb4ab" providerId="LiveId" clId="{0257025C-563A-4045-B0EE-B7D0B46519C0}" dt="2025-04-20T15:16:42.129" v="825" actId="1076"/>
      <pc:docMkLst>
        <pc:docMk/>
      </pc:docMkLst>
      <pc:sldChg chg="addSp delSp modSp mod">
        <pc:chgData name="Shalin Thomas" userId="c61e89ee44ebb4ab" providerId="LiveId" clId="{0257025C-563A-4045-B0EE-B7D0B46519C0}" dt="2025-04-20T08:29:39.086" v="95" actId="1076"/>
        <pc:sldMkLst>
          <pc:docMk/>
          <pc:sldMk cId="0" sldId="265"/>
        </pc:sldMkLst>
        <pc:spChg chg="mod">
          <ac:chgData name="Shalin Thomas" userId="c61e89ee44ebb4ab" providerId="LiveId" clId="{0257025C-563A-4045-B0EE-B7D0B46519C0}" dt="2025-04-20T08:27:48.849" v="46" actId="14100"/>
          <ac:spMkLst>
            <pc:docMk/>
            <pc:sldMk cId="0" sldId="265"/>
            <ac:spMk id="2" creationId="{11566D92-92F6-5FD1-11D6-96F1178F665E}"/>
          </ac:spMkLst>
        </pc:spChg>
      </pc:sldChg>
      <pc:sldChg chg="addSp delSp modSp mod setBg setFolMasterObjs">
        <pc:chgData name="Shalin Thomas" userId="c61e89ee44ebb4ab" providerId="LiveId" clId="{0257025C-563A-4045-B0EE-B7D0B46519C0}" dt="2025-04-20T08:47:19.385" v="267" actId="1076"/>
        <pc:sldMkLst>
          <pc:docMk/>
          <pc:sldMk cId="0" sldId="271"/>
        </pc:sldMkLst>
        <pc:spChg chg="mod">
          <ac:chgData name="Shalin Thomas" userId="c61e89ee44ebb4ab" providerId="LiveId" clId="{0257025C-563A-4045-B0EE-B7D0B46519C0}" dt="2025-04-20T08:47:06.084" v="264" actId="1076"/>
          <ac:spMkLst>
            <pc:docMk/>
            <pc:sldMk cId="0" sldId="271"/>
            <ac:spMk id="2" creationId="{39E576AB-1F6D-A43E-AE81-5CAA50714219}"/>
          </ac:spMkLst>
        </pc:spChg>
        <pc:spChg chg="mod ord">
          <ac:chgData name="Shalin Thomas" userId="c61e89ee44ebb4ab" providerId="LiveId" clId="{0257025C-563A-4045-B0EE-B7D0B46519C0}" dt="2025-04-20T08:47:19.385" v="267" actId="1076"/>
          <ac:spMkLst>
            <pc:docMk/>
            <pc:sldMk cId="0" sldId="271"/>
            <ac:spMk id="335" creationId="{00000000-0000-0000-0000-000000000000}"/>
          </ac:spMkLst>
        </pc:spChg>
        <pc:spChg chg="add">
          <ac:chgData name="Shalin Thomas" userId="c61e89ee44ebb4ab" providerId="LiveId" clId="{0257025C-563A-4045-B0EE-B7D0B46519C0}" dt="2025-04-20T08:38:27.361" v="212" actId="26606"/>
          <ac:spMkLst>
            <pc:docMk/>
            <pc:sldMk cId="0" sldId="271"/>
            <ac:spMk id="340" creationId="{04812C46-200A-4DEB-A05E-3ED6C68C2387}"/>
          </ac:spMkLst>
        </pc:spChg>
        <pc:spChg chg="add">
          <ac:chgData name="Shalin Thomas" userId="c61e89ee44ebb4ab" providerId="LiveId" clId="{0257025C-563A-4045-B0EE-B7D0B46519C0}" dt="2025-04-20T08:38:27.361" v="212" actId="26606"/>
          <ac:spMkLst>
            <pc:docMk/>
            <pc:sldMk cId="0" sldId="271"/>
            <ac:spMk id="342" creationId="{D1EA859B-E555-4109-94F3-6700E046E008}"/>
          </ac:spMkLst>
        </pc:spChg>
        <pc:picChg chg="mod topLvl modCrop">
          <ac:chgData name="Shalin Thomas" userId="c61e89ee44ebb4ab" providerId="LiveId" clId="{0257025C-563A-4045-B0EE-B7D0B46519C0}" dt="2025-04-20T08:46:54.238" v="262" actId="1076"/>
          <ac:picMkLst>
            <pc:docMk/>
            <pc:sldMk cId="0" sldId="271"/>
            <ac:picMk id="333" creationId="{00000000-0000-0000-0000-000000000000}"/>
          </ac:picMkLst>
        </pc:picChg>
      </pc:sldChg>
      <pc:sldChg chg="addSp delSp modSp del mod">
        <pc:chgData name="Shalin Thomas" userId="c61e89ee44ebb4ab" providerId="LiveId" clId="{0257025C-563A-4045-B0EE-B7D0B46519C0}" dt="2025-04-20T08:49:07.565" v="285" actId="47"/>
        <pc:sldMkLst>
          <pc:docMk/>
          <pc:sldMk cId="941749367" sldId="295"/>
        </pc:sldMkLst>
      </pc:sldChg>
      <pc:sldChg chg="delSp modSp del mod">
        <pc:chgData name="Shalin Thomas" userId="c61e89ee44ebb4ab" providerId="LiveId" clId="{0257025C-563A-4045-B0EE-B7D0B46519C0}" dt="2025-04-20T08:50:14.088" v="296" actId="47"/>
        <pc:sldMkLst>
          <pc:docMk/>
          <pc:sldMk cId="1288899680" sldId="296"/>
        </pc:sldMkLst>
      </pc:sldChg>
      <pc:sldChg chg="delSp del mod">
        <pc:chgData name="Shalin Thomas" userId="c61e89ee44ebb4ab" providerId="LiveId" clId="{0257025C-563A-4045-B0EE-B7D0B46519C0}" dt="2025-04-20T08:51:38.435" v="308" actId="47"/>
        <pc:sldMkLst>
          <pc:docMk/>
          <pc:sldMk cId="2680137016" sldId="297"/>
        </pc:sldMkLst>
      </pc:sldChg>
      <pc:sldChg chg="delSp modSp del mod">
        <pc:chgData name="Shalin Thomas" userId="c61e89ee44ebb4ab" providerId="LiveId" clId="{0257025C-563A-4045-B0EE-B7D0B46519C0}" dt="2025-04-20T08:53:13.783" v="329" actId="47"/>
        <pc:sldMkLst>
          <pc:docMk/>
          <pc:sldMk cId="291030565" sldId="298"/>
        </pc:sldMkLst>
      </pc:sldChg>
      <pc:sldChg chg="delSp modSp del mod">
        <pc:chgData name="Shalin Thomas" userId="c61e89ee44ebb4ab" providerId="LiveId" clId="{0257025C-563A-4045-B0EE-B7D0B46519C0}" dt="2025-04-20T08:52:18.896" v="317" actId="47"/>
        <pc:sldMkLst>
          <pc:docMk/>
          <pc:sldMk cId="2538989143" sldId="299"/>
        </pc:sldMkLst>
      </pc:sldChg>
      <pc:sldChg chg="delSp modSp del mod">
        <pc:chgData name="Shalin Thomas" userId="c61e89ee44ebb4ab" providerId="LiveId" clId="{0257025C-563A-4045-B0EE-B7D0B46519C0}" dt="2025-04-20T08:52:58.097" v="325" actId="47"/>
        <pc:sldMkLst>
          <pc:docMk/>
          <pc:sldMk cId="4164472236" sldId="300"/>
        </pc:sldMkLst>
      </pc:sldChg>
      <pc:sldChg chg="delSp modSp del mod">
        <pc:chgData name="Shalin Thomas" userId="c61e89ee44ebb4ab" providerId="LiveId" clId="{0257025C-563A-4045-B0EE-B7D0B46519C0}" dt="2025-04-20T12:43:54.983" v="353" actId="47"/>
        <pc:sldMkLst>
          <pc:docMk/>
          <pc:sldMk cId="1025512982" sldId="301"/>
        </pc:sldMkLst>
      </pc:sldChg>
      <pc:sldChg chg="delSp modSp del mod">
        <pc:chgData name="Shalin Thomas" userId="c61e89ee44ebb4ab" providerId="LiveId" clId="{0257025C-563A-4045-B0EE-B7D0B46519C0}" dt="2025-04-20T12:45:05.810" v="365" actId="47"/>
        <pc:sldMkLst>
          <pc:docMk/>
          <pc:sldMk cId="1522209575" sldId="302"/>
        </pc:sldMkLst>
      </pc:sldChg>
      <pc:sldChg chg="delSp modSp del mod">
        <pc:chgData name="Shalin Thomas" userId="c61e89ee44ebb4ab" providerId="LiveId" clId="{0257025C-563A-4045-B0EE-B7D0B46519C0}" dt="2025-04-20T12:46:16.230" v="380" actId="47"/>
        <pc:sldMkLst>
          <pc:docMk/>
          <pc:sldMk cId="3673835056" sldId="303"/>
        </pc:sldMkLst>
      </pc:sldChg>
      <pc:sldChg chg="delSp modSp del mod">
        <pc:chgData name="Shalin Thomas" userId="c61e89ee44ebb4ab" providerId="LiveId" clId="{0257025C-563A-4045-B0EE-B7D0B46519C0}" dt="2025-04-20T12:47:41.480" v="401" actId="47"/>
        <pc:sldMkLst>
          <pc:docMk/>
          <pc:sldMk cId="453749138" sldId="304"/>
        </pc:sldMkLst>
      </pc:sldChg>
      <pc:sldChg chg="delSp modSp del mod">
        <pc:chgData name="Shalin Thomas" userId="c61e89ee44ebb4ab" providerId="LiveId" clId="{0257025C-563A-4045-B0EE-B7D0B46519C0}" dt="2025-04-20T12:48:45.562" v="416" actId="47"/>
        <pc:sldMkLst>
          <pc:docMk/>
          <pc:sldMk cId="4017802730" sldId="305"/>
        </pc:sldMkLst>
      </pc:sldChg>
      <pc:sldChg chg="delSp modSp del mod">
        <pc:chgData name="Shalin Thomas" userId="c61e89ee44ebb4ab" providerId="LiveId" clId="{0257025C-563A-4045-B0EE-B7D0B46519C0}" dt="2025-04-20T12:50:39.209" v="434" actId="47"/>
        <pc:sldMkLst>
          <pc:docMk/>
          <pc:sldMk cId="16735739" sldId="306"/>
        </pc:sldMkLst>
      </pc:sldChg>
      <pc:sldChg chg="delSp modSp del mod">
        <pc:chgData name="Shalin Thomas" userId="c61e89ee44ebb4ab" providerId="LiveId" clId="{0257025C-563A-4045-B0EE-B7D0B46519C0}" dt="2025-04-20T12:51:29.220" v="447" actId="47"/>
        <pc:sldMkLst>
          <pc:docMk/>
          <pc:sldMk cId="1994386877" sldId="307"/>
        </pc:sldMkLst>
      </pc:sldChg>
      <pc:sldChg chg="delSp modSp del mod">
        <pc:chgData name="Shalin Thomas" userId="c61e89ee44ebb4ab" providerId="LiveId" clId="{0257025C-563A-4045-B0EE-B7D0B46519C0}" dt="2025-04-20T12:52:36.335" v="462" actId="47"/>
        <pc:sldMkLst>
          <pc:docMk/>
          <pc:sldMk cId="1386234261" sldId="308"/>
        </pc:sldMkLst>
      </pc:sldChg>
      <pc:sldChg chg="delSp del mod">
        <pc:chgData name="Shalin Thomas" userId="c61e89ee44ebb4ab" providerId="LiveId" clId="{0257025C-563A-4045-B0EE-B7D0B46519C0}" dt="2025-04-20T13:07:20.850" v="527" actId="47"/>
        <pc:sldMkLst>
          <pc:docMk/>
          <pc:sldMk cId="3957131404" sldId="309"/>
        </pc:sldMkLst>
      </pc:sldChg>
      <pc:sldChg chg="delSp modSp del mod">
        <pc:chgData name="Shalin Thomas" userId="c61e89ee44ebb4ab" providerId="LiveId" clId="{0257025C-563A-4045-B0EE-B7D0B46519C0}" dt="2025-04-20T13:04:08.897" v="491" actId="47"/>
        <pc:sldMkLst>
          <pc:docMk/>
          <pc:sldMk cId="3506815476" sldId="310"/>
        </pc:sldMkLst>
      </pc:sldChg>
      <pc:sldChg chg="delSp del mod">
        <pc:chgData name="Shalin Thomas" userId="c61e89ee44ebb4ab" providerId="LiveId" clId="{0257025C-563A-4045-B0EE-B7D0B46519C0}" dt="2025-04-20T13:14:18.125" v="625" actId="47"/>
        <pc:sldMkLst>
          <pc:docMk/>
          <pc:sldMk cId="1246247840" sldId="311"/>
        </pc:sldMkLst>
      </pc:sldChg>
      <pc:sldChg chg="delSp modSp del mod">
        <pc:chgData name="Shalin Thomas" userId="c61e89ee44ebb4ab" providerId="LiveId" clId="{0257025C-563A-4045-B0EE-B7D0B46519C0}" dt="2025-04-20T13:18:06.796" v="700" actId="47"/>
        <pc:sldMkLst>
          <pc:docMk/>
          <pc:sldMk cId="4158760671" sldId="312"/>
        </pc:sldMkLst>
      </pc:sldChg>
      <pc:sldChg chg="delSp modSp del mod">
        <pc:chgData name="Shalin Thomas" userId="c61e89ee44ebb4ab" providerId="LiveId" clId="{0257025C-563A-4045-B0EE-B7D0B46519C0}" dt="2025-04-20T15:16:29.568" v="823" actId="47"/>
        <pc:sldMkLst>
          <pc:docMk/>
          <pc:sldMk cId="2339475400" sldId="315"/>
        </pc:sldMkLst>
      </pc:sldChg>
      <pc:sldChg chg="delSp modSp del mod">
        <pc:chgData name="Shalin Thomas" userId="c61e89ee44ebb4ab" providerId="LiveId" clId="{0257025C-563A-4045-B0EE-B7D0B46519C0}" dt="2025-04-20T14:11:03.857" v="766" actId="47"/>
        <pc:sldMkLst>
          <pc:docMk/>
          <pc:sldMk cId="3436678718" sldId="320"/>
        </pc:sldMkLst>
      </pc:sldChg>
      <pc:sldChg chg="delSp modSp del mod">
        <pc:chgData name="Shalin Thomas" userId="c61e89ee44ebb4ab" providerId="LiveId" clId="{0257025C-563A-4045-B0EE-B7D0B46519C0}" dt="2025-04-20T15:14:20.197" v="785" actId="47"/>
        <pc:sldMkLst>
          <pc:docMk/>
          <pc:sldMk cId="3442710085" sldId="321"/>
        </pc:sldMkLst>
      </pc:sldChg>
      <pc:sldChg chg="delSp modSp del mod">
        <pc:chgData name="Shalin Thomas" userId="c61e89ee44ebb4ab" providerId="LiveId" clId="{0257025C-563A-4045-B0EE-B7D0B46519C0}" dt="2025-04-20T15:15:30.154" v="803" actId="47"/>
        <pc:sldMkLst>
          <pc:docMk/>
          <pc:sldMk cId="106171571" sldId="322"/>
        </pc:sldMkLst>
      </pc:sldChg>
      <pc:sldChg chg="modSp mod">
        <pc:chgData name="Shalin Thomas" userId="c61e89ee44ebb4ab" providerId="LiveId" clId="{0257025C-563A-4045-B0EE-B7D0B46519C0}" dt="2025-04-20T08:25:18.259" v="24" actId="14100"/>
        <pc:sldMkLst>
          <pc:docMk/>
          <pc:sldMk cId="2931544946" sldId="326"/>
        </pc:sldMkLst>
        <pc:spChg chg="mod">
          <ac:chgData name="Shalin Thomas" userId="c61e89ee44ebb4ab" providerId="LiveId" clId="{0257025C-563A-4045-B0EE-B7D0B46519C0}" dt="2025-04-20T08:25:18.259" v="24" actId="14100"/>
          <ac:spMkLst>
            <pc:docMk/>
            <pc:sldMk cId="2931544946" sldId="326"/>
            <ac:spMk id="3" creationId="{081600FD-4D33-2AC3-0A28-C6E04CBF0714}"/>
          </ac:spMkLst>
        </pc:spChg>
      </pc:sldChg>
      <pc:sldChg chg="modSp mod">
        <pc:chgData name="Shalin Thomas" userId="c61e89ee44ebb4ab" providerId="LiveId" clId="{0257025C-563A-4045-B0EE-B7D0B46519C0}" dt="2025-04-20T08:25:49.690" v="27" actId="1076"/>
        <pc:sldMkLst>
          <pc:docMk/>
          <pc:sldMk cId="499917872" sldId="328"/>
        </pc:sldMkLst>
        <pc:spChg chg="mod">
          <ac:chgData name="Shalin Thomas" userId="c61e89ee44ebb4ab" providerId="LiveId" clId="{0257025C-563A-4045-B0EE-B7D0B46519C0}" dt="2025-04-20T08:25:49.690" v="27" actId="1076"/>
          <ac:spMkLst>
            <pc:docMk/>
            <pc:sldMk cId="499917872" sldId="328"/>
            <ac:spMk id="3" creationId="{ECAC6E41-77E7-C26B-6742-A0ED3CE07E81}"/>
          </ac:spMkLst>
        </pc:spChg>
      </pc:sldChg>
      <pc:sldChg chg="modSp mod">
        <pc:chgData name="Shalin Thomas" userId="c61e89ee44ebb4ab" providerId="LiveId" clId="{0257025C-563A-4045-B0EE-B7D0B46519C0}" dt="2025-04-20T08:25:03.014" v="19" actId="1035"/>
        <pc:sldMkLst>
          <pc:docMk/>
          <pc:sldMk cId="1276300536" sldId="329"/>
        </pc:sldMkLst>
      </pc:sldChg>
      <pc:sldChg chg="delSp del mod">
        <pc:chgData name="Shalin Thomas" userId="c61e89ee44ebb4ab" providerId="LiveId" clId="{0257025C-563A-4045-B0EE-B7D0B46519C0}" dt="2025-04-20T08:28:07.447" v="61" actId="47"/>
        <pc:sldMkLst>
          <pc:docMk/>
          <pc:sldMk cId="1239010115" sldId="330"/>
        </pc:sldMkLst>
      </pc:sldChg>
      <pc:sldChg chg="del">
        <pc:chgData name="Shalin Thomas" userId="c61e89ee44ebb4ab" providerId="LiveId" clId="{0257025C-563A-4045-B0EE-B7D0B46519C0}" dt="2025-04-20T08:29:47.915" v="96" actId="47"/>
        <pc:sldMkLst>
          <pc:docMk/>
          <pc:sldMk cId="1324414646" sldId="331"/>
        </pc:sldMkLst>
      </pc:sldChg>
      <pc:sldChg chg="del">
        <pc:chgData name="Shalin Thomas" userId="c61e89ee44ebb4ab" providerId="LiveId" clId="{0257025C-563A-4045-B0EE-B7D0B46519C0}" dt="2025-04-20T08:37:21.826" v="195" actId="47"/>
        <pc:sldMkLst>
          <pc:docMk/>
          <pc:sldMk cId="1103809094" sldId="332"/>
        </pc:sldMkLst>
      </pc:sldChg>
      <pc:sldChg chg="modSp mod">
        <pc:chgData name="Shalin Thomas" userId="c61e89ee44ebb4ab" providerId="LiveId" clId="{0257025C-563A-4045-B0EE-B7D0B46519C0}" dt="2025-04-20T08:33:57.354" v="143" actId="1076"/>
        <pc:sldMkLst>
          <pc:docMk/>
          <pc:sldMk cId="3335870482" sldId="333"/>
        </pc:sldMkLst>
        <pc:spChg chg="mod">
          <ac:chgData name="Shalin Thomas" userId="c61e89ee44ebb4ab" providerId="LiveId" clId="{0257025C-563A-4045-B0EE-B7D0B46519C0}" dt="2025-04-20T08:33:57.354" v="143" actId="1076"/>
          <ac:spMkLst>
            <pc:docMk/>
            <pc:sldMk cId="3335870482" sldId="333"/>
            <ac:spMk id="7" creationId="{8528FD23-6C80-C032-F175-C51DCAD2D405}"/>
          </ac:spMkLst>
        </pc:spChg>
      </pc:sldChg>
      <pc:sldChg chg="modSp mod">
        <pc:chgData name="Shalin Thomas" userId="c61e89ee44ebb4ab" providerId="LiveId" clId="{0257025C-563A-4045-B0EE-B7D0B46519C0}" dt="2025-04-20T15:16:42.129" v="825" actId="1076"/>
        <pc:sldMkLst>
          <pc:docMk/>
          <pc:sldMk cId="4198524376" sldId="337"/>
        </pc:sldMkLst>
        <pc:spChg chg="mod">
          <ac:chgData name="Shalin Thomas" userId="c61e89ee44ebb4ab" providerId="LiveId" clId="{0257025C-563A-4045-B0EE-B7D0B46519C0}" dt="2025-04-20T15:16:42.129" v="825" actId="1076"/>
          <ac:spMkLst>
            <pc:docMk/>
            <pc:sldMk cId="4198524376" sldId="337"/>
            <ac:spMk id="7" creationId="{173517C9-FC3D-AA1A-A02D-EDCEA5075C86}"/>
          </ac:spMkLst>
        </pc:spChg>
      </pc:sldChg>
      <pc:sldChg chg="add del setBg">
        <pc:chgData name="Shalin Thomas" userId="c61e89ee44ebb4ab" providerId="LiveId" clId="{0257025C-563A-4045-B0EE-B7D0B46519C0}" dt="2025-04-20T08:26:50.005" v="38"/>
        <pc:sldMkLst>
          <pc:docMk/>
          <pc:sldMk cId="3668752533" sldId="341"/>
        </pc:sldMkLst>
      </pc:sldChg>
      <pc:sldChg chg="addSp delSp modSp add mod">
        <pc:chgData name="Shalin Thomas" userId="c61e89ee44ebb4ab" providerId="LiveId" clId="{0257025C-563A-4045-B0EE-B7D0B46519C0}" dt="2025-04-20T08:29:32.333" v="94" actId="14100"/>
        <pc:sldMkLst>
          <pc:docMk/>
          <pc:sldMk cId="4291170820" sldId="341"/>
        </pc:sldMkLst>
        <pc:spChg chg="mod">
          <ac:chgData name="Shalin Thomas" userId="c61e89ee44ebb4ab" providerId="LiveId" clId="{0257025C-563A-4045-B0EE-B7D0B46519C0}" dt="2025-04-20T08:28:03.511" v="60" actId="14100"/>
          <ac:spMkLst>
            <pc:docMk/>
            <pc:sldMk cId="4291170820" sldId="341"/>
            <ac:spMk id="2" creationId="{56A99700-F349-0C0E-DB95-DBDD66126E03}"/>
          </ac:spMkLst>
        </pc:spChg>
        <pc:picChg chg="add mod">
          <ac:chgData name="Shalin Thomas" userId="c61e89ee44ebb4ab" providerId="LiveId" clId="{0257025C-563A-4045-B0EE-B7D0B46519C0}" dt="2025-04-20T08:29:32.333" v="94" actId="14100"/>
          <ac:picMkLst>
            <pc:docMk/>
            <pc:sldMk cId="4291170820" sldId="341"/>
            <ac:picMk id="4" creationId="{B57956A0-902D-AA16-CADB-554A18A7822A}"/>
          </ac:picMkLst>
        </pc:picChg>
      </pc:sldChg>
      <pc:sldChg chg="addSp delSp modSp add mod setBg">
        <pc:chgData name="Shalin Thomas" userId="c61e89ee44ebb4ab" providerId="LiveId" clId="{0257025C-563A-4045-B0EE-B7D0B46519C0}" dt="2025-04-20T08:30:43.674" v="106" actId="1076"/>
        <pc:sldMkLst>
          <pc:docMk/>
          <pc:sldMk cId="3405138700" sldId="342"/>
        </pc:sldMkLst>
        <pc:spChg chg="mod">
          <ac:chgData name="Shalin Thomas" userId="c61e89ee44ebb4ab" providerId="LiveId" clId="{0257025C-563A-4045-B0EE-B7D0B46519C0}" dt="2025-04-20T08:29:17.375" v="91" actId="26606"/>
          <ac:spMkLst>
            <pc:docMk/>
            <pc:sldMk cId="3405138700" sldId="342"/>
            <ac:spMk id="2" creationId="{DDFCF3F5-C04C-499C-D5AF-98C10813F9D4}"/>
          </ac:spMkLst>
        </pc:spChg>
        <pc:picChg chg="mod ord">
          <ac:chgData name="Shalin Thomas" userId="c61e89ee44ebb4ab" providerId="LiveId" clId="{0257025C-563A-4045-B0EE-B7D0B46519C0}" dt="2025-04-20T08:29:17.375" v="91" actId="26606"/>
          <ac:picMkLst>
            <pc:docMk/>
            <pc:sldMk cId="3405138700" sldId="342"/>
            <ac:picMk id="279" creationId="{7E3FDDEC-1B19-871F-1871-1E213FD6F602}"/>
          </ac:picMkLst>
        </pc:picChg>
      </pc:sldChg>
      <pc:sldChg chg="addSp delSp modSp add mod">
        <pc:chgData name="Shalin Thomas" userId="c61e89ee44ebb4ab" providerId="LiveId" clId="{0257025C-563A-4045-B0EE-B7D0B46519C0}" dt="2025-04-20T08:33:47.497" v="141" actId="1076"/>
        <pc:sldMkLst>
          <pc:docMk/>
          <pc:sldMk cId="3975201992" sldId="343"/>
        </pc:sldMkLst>
        <pc:spChg chg="mod">
          <ac:chgData name="Shalin Thomas" userId="c61e89ee44ebb4ab" providerId="LiveId" clId="{0257025C-563A-4045-B0EE-B7D0B46519C0}" dt="2025-04-20T08:33:41.452" v="139" actId="14100"/>
          <ac:spMkLst>
            <pc:docMk/>
            <pc:sldMk cId="3975201992" sldId="343"/>
            <ac:spMk id="2" creationId="{CAAFF862-9397-6654-6BFC-B0C19A7BAC2A}"/>
          </ac:spMkLst>
        </pc:spChg>
        <pc:picChg chg="add mod">
          <ac:chgData name="Shalin Thomas" userId="c61e89ee44ebb4ab" providerId="LiveId" clId="{0257025C-563A-4045-B0EE-B7D0B46519C0}" dt="2025-04-20T08:33:47.497" v="141" actId="1076"/>
          <ac:picMkLst>
            <pc:docMk/>
            <pc:sldMk cId="3975201992" sldId="343"/>
            <ac:picMk id="3" creationId="{1229F5EE-1CAA-3534-6641-C44A995344B0}"/>
          </ac:picMkLst>
        </pc:picChg>
      </pc:sldChg>
      <pc:sldChg chg="modSp add del mod">
        <pc:chgData name="Shalin Thomas" userId="c61e89ee44ebb4ab" providerId="LiveId" clId="{0257025C-563A-4045-B0EE-B7D0B46519C0}" dt="2025-04-20T08:37:11.496" v="190" actId="2890"/>
        <pc:sldMkLst>
          <pc:docMk/>
          <pc:sldMk cId="186199426" sldId="344"/>
        </pc:sldMkLst>
      </pc:sldChg>
      <pc:sldChg chg="addSp delSp modSp add mod">
        <pc:chgData name="Shalin Thomas" userId="c61e89ee44ebb4ab" providerId="LiveId" clId="{0257025C-563A-4045-B0EE-B7D0B46519C0}" dt="2025-04-20T08:48:39.702" v="284" actId="1076"/>
        <pc:sldMkLst>
          <pc:docMk/>
          <pc:sldMk cId="2990715297" sldId="344"/>
        </pc:sldMkLst>
        <pc:spChg chg="mod">
          <ac:chgData name="Shalin Thomas" userId="c61e89ee44ebb4ab" providerId="LiveId" clId="{0257025C-563A-4045-B0EE-B7D0B46519C0}" dt="2025-04-20T08:47:50.100" v="270" actId="14100"/>
          <ac:spMkLst>
            <pc:docMk/>
            <pc:sldMk cId="2990715297" sldId="344"/>
            <ac:spMk id="3" creationId="{665FDE75-6C4B-F144-60A0-63FB47209C9B}"/>
          </ac:spMkLst>
        </pc:spChg>
      </pc:sldChg>
      <pc:sldChg chg="addSp delSp modSp add mod setBg setClrOvrMap">
        <pc:chgData name="Shalin Thomas" userId="c61e89ee44ebb4ab" providerId="LiveId" clId="{0257025C-563A-4045-B0EE-B7D0B46519C0}" dt="2025-04-20T08:50:08.663" v="295" actId="26606"/>
        <pc:sldMkLst>
          <pc:docMk/>
          <pc:sldMk cId="909253111" sldId="345"/>
        </pc:sldMkLst>
        <pc:spChg chg="mod ord">
          <ac:chgData name="Shalin Thomas" userId="c61e89ee44ebb4ab" providerId="LiveId" clId="{0257025C-563A-4045-B0EE-B7D0B46519C0}" dt="2025-04-20T08:50:08.663" v="295" actId="26606"/>
          <ac:spMkLst>
            <pc:docMk/>
            <pc:sldMk cId="909253111" sldId="345"/>
            <ac:spMk id="3" creationId="{1644D1D9-9C7B-B8B6-6F1E-9A548DB9C3EA}"/>
          </ac:spMkLst>
        </pc:spChg>
        <pc:spChg chg="mod">
          <ac:chgData name="Shalin Thomas" userId="c61e89ee44ebb4ab" providerId="LiveId" clId="{0257025C-563A-4045-B0EE-B7D0B46519C0}" dt="2025-04-20T08:50:08.663" v="295" actId="26606"/>
          <ac:spMkLst>
            <pc:docMk/>
            <pc:sldMk cId="909253111" sldId="345"/>
            <ac:spMk id="277" creationId="{C9F0B037-DDC1-9636-8A5F-0F90E8D21560}"/>
          </ac:spMkLst>
        </pc:spChg>
      </pc:sldChg>
      <pc:sldChg chg="addSp delSp modSp add mod">
        <pc:chgData name="Shalin Thomas" userId="c61e89ee44ebb4ab" providerId="LiveId" clId="{0257025C-563A-4045-B0EE-B7D0B46519C0}" dt="2025-04-20T08:51:34.688" v="307" actId="1076"/>
        <pc:sldMkLst>
          <pc:docMk/>
          <pc:sldMk cId="3974195420" sldId="346"/>
        </pc:sldMkLst>
        <pc:spChg chg="mod">
          <ac:chgData name="Shalin Thomas" userId="c61e89ee44ebb4ab" providerId="LiveId" clId="{0257025C-563A-4045-B0EE-B7D0B46519C0}" dt="2025-04-20T08:51:02.875" v="299" actId="14100"/>
          <ac:spMkLst>
            <pc:docMk/>
            <pc:sldMk cId="3974195420" sldId="346"/>
            <ac:spMk id="3" creationId="{72841142-143A-07AB-DF7E-74F119BE29A2}"/>
          </ac:spMkLst>
        </pc:spChg>
      </pc:sldChg>
      <pc:sldChg chg="addSp delSp modSp add mod">
        <pc:chgData name="Shalin Thomas" userId="c61e89ee44ebb4ab" providerId="LiveId" clId="{0257025C-563A-4045-B0EE-B7D0B46519C0}" dt="2025-04-20T08:52:15.929" v="316" actId="1076"/>
        <pc:sldMkLst>
          <pc:docMk/>
          <pc:sldMk cId="2536132239" sldId="347"/>
        </pc:sldMkLst>
        <pc:picChg chg="add mod">
          <ac:chgData name="Shalin Thomas" userId="c61e89ee44ebb4ab" providerId="LiveId" clId="{0257025C-563A-4045-B0EE-B7D0B46519C0}" dt="2025-04-20T08:52:15.929" v="316" actId="1076"/>
          <ac:picMkLst>
            <pc:docMk/>
            <pc:sldMk cId="2536132239" sldId="347"/>
            <ac:picMk id="4" creationId="{807AB934-F9FD-D8B9-052E-455344B85AAD}"/>
          </ac:picMkLst>
        </pc:picChg>
      </pc:sldChg>
      <pc:sldChg chg="addSp delSp modSp add mod">
        <pc:chgData name="Shalin Thomas" userId="c61e89ee44ebb4ab" providerId="LiveId" clId="{0257025C-563A-4045-B0EE-B7D0B46519C0}" dt="2025-04-20T08:52:51.411" v="324" actId="1076"/>
        <pc:sldMkLst>
          <pc:docMk/>
          <pc:sldMk cId="3660840669" sldId="348"/>
        </pc:sldMkLst>
        <pc:picChg chg="add mod">
          <ac:chgData name="Shalin Thomas" userId="c61e89ee44ebb4ab" providerId="LiveId" clId="{0257025C-563A-4045-B0EE-B7D0B46519C0}" dt="2025-04-20T08:52:51.411" v="324" actId="1076"/>
          <ac:picMkLst>
            <pc:docMk/>
            <pc:sldMk cId="3660840669" sldId="348"/>
            <ac:picMk id="2" creationId="{807AB934-F9FD-D8B9-052E-455344B85AAD}"/>
          </ac:picMkLst>
        </pc:picChg>
      </pc:sldChg>
      <pc:sldChg chg="addSp delSp modSp add mod">
        <pc:chgData name="Shalin Thomas" userId="c61e89ee44ebb4ab" providerId="LiveId" clId="{0257025C-563A-4045-B0EE-B7D0B46519C0}" dt="2025-04-20T08:53:37.563" v="336" actId="1076"/>
        <pc:sldMkLst>
          <pc:docMk/>
          <pc:sldMk cId="958301366" sldId="349"/>
        </pc:sldMkLst>
        <pc:picChg chg="add mod">
          <ac:chgData name="Shalin Thomas" userId="c61e89ee44ebb4ab" providerId="LiveId" clId="{0257025C-563A-4045-B0EE-B7D0B46519C0}" dt="2025-04-20T08:53:37.563" v="336" actId="1076"/>
          <ac:picMkLst>
            <pc:docMk/>
            <pc:sldMk cId="958301366" sldId="349"/>
            <ac:picMk id="7" creationId="{FFBC4A80-CABF-CA27-5107-34AD4D604511}"/>
          </ac:picMkLst>
        </pc:picChg>
      </pc:sldChg>
      <pc:sldChg chg="addSp delSp modSp add mod ord">
        <pc:chgData name="Shalin Thomas" userId="c61e89ee44ebb4ab" providerId="LiveId" clId="{0257025C-563A-4045-B0EE-B7D0B46519C0}" dt="2025-04-20T12:43:52.942" v="352" actId="1076"/>
        <pc:sldMkLst>
          <pc:docMk/>
          <pc:sldMk cId="2919654398" sldId="350"/>
        </pc:sldMkLst>
        <pc:spChg chg="mod">
          <ac:chgData name="Shalin Thomas" userId="c61e89ee44ebb4ab" providerId="LiveId" clId="{0257025C-563A-4045-B0EE-B7D0B46519C0}" dt="2025-04-20T12:43:02.821" v="342" actId="14100"/>
          <ac:spMkLst>
            <pc:docMk/>
            <pc:sldMk cId="2919654398" sldId="350"/>
            <ac:spMk id="3" creationId="{F372FF71-9F89-5CFA-9CD0-091ACF2BCE9A}"/>
          </ac:spMkLst>
        </pc:spChg>
      </pc:sldChg>
      <pc:sldChg chg="addSp delSp modSp add mod">
        <pc:chgData name="Shalin Thomas" userId="c61e89ee44ebb4ab" providerId="LiveId" clId="{0257025C-563A-4045-B0EE-B7D0B46519C0}" dt="2025-04-20T12:45:02.892" v="364" actId="1076"/>
        <pc:sldMkLst>
          <pc:docMk/>
          <pc:sldMk cId="1517109804" sldId="351"/>
        </pc:sldMkLst>
        <pc:spChg chg="mod">
          <ac:chgData name="Shalin Thomas" userId="c61e89ee44ebb4ab" providerId="LiveId" clId="{0257025C-563A-4045-B0EE-B7D0B46519C0}" dt="2025-04-20T12:44:09.584" v="357" actId="14100"/>
          <ac:spMkLst>
            <pc:docMk/>
            <pc:sldMk cId="1517109804" sldId="351"/>
            <ac:spMk id="3" creationId="{6E9C49F3-C50E-C067-2E1C-AFD312C600CF}"/>
          </ac:spMkLst>
        </pc:spChg>
      </pc:sldChg>
      <pc:sldChg chg="addSp delSp modSp add mod">
        <pc:chgData name="Shalin Thomas" userId="c61e89ee44ebb4ab" providerId="LiveId" clId="{0257025C-563A-4045-B0EE-B7D0B46519C0}" dt="2025-04-20T12:46:12.824" v="379" actId="1076"/>
        <pc:sldMkLst>
          <pc:docMk/>
          <pc:sldMk cId="3841164701" sldId="352"/>
        </pc:sldMkLst>
        <pc:spChg chg="mod">
          <ac:chgData name="Shalin Thomas" userId="c61e89ee44ebb4ab" providerId="LiveId" clId="{0257025C-563A-4045-B0EE-B7D0B46519C0}" dt="2025-04-20T12:45:39.082" v="370" actId="14100"/>
          <ac:spMkLst>
            <pc:docMk/>
            <pc:sldMk cId="3841164701" sldId="352"/>
            <ac:spMk id="3" creationId="{D4BD6CB9-B72B-F631-339D-AA99CF0BA564}"/>
          </ac:spMkLst>
        </pc:spChg>
      </pc:sldChg>
      <pc:sldChg chg="addSp delSp modSp add mod">
        <pc:chgData name="Shalin Thomas" userId="c61e89ee44ebb4ab" providerId="LiveId" clId="{0257025C-563A-4045-B0EE-B7D0B46519C0}" dt="2025-04-20T12:47:37.617" v="400" actId="1076"/>
        <pc:sldMkLst>
          <pc:docMk/>
          <pc:sldMk cId="3408129370" sldId="353"/>
        </pc:sldMkLst>
        <pc:spChg chg="mod">
          <ac:chgData name="Shalin Thomas" userId="c61e89ee44ebb4ab" providerId="LiveId" clId="{0257025C-563A-4045-B0EE-B7D0B46519C0}" dt="2025-04-20T12:46:39.520" v="387" actId="14100"/>
          <ac:spMkLst>
            <pc:docMk/>
            <pc:sldMk cId="3408129370" sldId="353"/>
            <ac:spMk id="3" creationId="{6028EB04-474D-7A8D-B23E-9536121A4584}"/>
          </ac:spMkLst>
        </pc:spChg>
      </pc:sldChg>
      <pc:sldChg chg="addSp delSp modSp add mod">
        <pc:chgData name="Shalin Thomas" userId="c61e89ee44ebb4ab" providerId="LiveId" clId="{0257025C-563A-4045-B0EE-B7D0B46519C0}" dt="2025-04-20T12:48:40.510" v="415" actId="1076"/>
        <pc:sldMkLst>
          <pc:docMk/>
          <pc:sldMk cId="95790385" sldId="354"/>
        </pc:sldMkLst>
        <pc:spChg chg="mod">
          <ac:chgData name="Shalin Thomas" userId="c61e89ee44ebb4ab" providerId="LiveId" clId="{0257025C-563A-4045-B0EE-B7D0B46519C0}" dt="2025-04-20T12:47:56.014" v="405" actId="14100"/>
          <ac:spMkLst>
            <pc:docMk/>
            <pc:sldMk cId="95790385" sldId="354"/>
            <ac:spMk id="3" creationId="{C043B343-5312-C00D-8156-67719F0101A3}"/>
          </ac:spMkLst>
        </pc:spChg>
      </pc:sldChg>
      <pc:sldChg chg="addSp delSp modSp add mod">
        <pc:chgData name="Shalin Thomas" userId="c61e89ee44ebb4ab" providerId="LiveId" clId="{0257025C-563A-4045-B0EE-B7D0B46519C0}" dt="2025-04-20T12:50:33.985" v="433" actId="1076"/>
        <pc:sldMkLst>
          <pc:docMk/>
          <pc:sldMk cId="3440607599" sldId="355"/>
        </pc:sldMkLst>
        <pc:spChg chg="mod">
          <ac:chgData name="Shalin Thomas" userId="c61e89ee44ebb4ab" providerId="LiveId" clId="{0257025C-563A-4045-B0EE-B7D0B46519C0}" dt="2025-04-20T12:49:47.886" v="421" actId="14100"/>
          <ac:spMkLst>
            <pc:docMk/>
            <pc:sldMk cId="3440607599" sldId="355"/>
            <ac:spMk id="3" creationId="{84F119ED-CD84-C48E-3F3F-F856BD0E68DD}"/>
          </ac:spMkLst>
        </pc:spChg>
      </pc:sldChg>
      <pc:sldChg chg="addSp delSp modSp add mod">
        <pc:chgData name="Shalin Thomas" userId="c61e89ee44ebb4ab" providerId="LiveId" clId="{0257025C-563A-4045-B0EE-B7D0B46519C0}" dt="2025-04-20T12:51:25.732" v="446" actId="1076"/>
        <pc:sldMkLst>
          <pc:docMk/>
          <pc:sldMk cId="598854782" sldId="356"/>
        </pc:sldMkLst>
      </pc:sldChg>
      <pc:sldChg chg="addSp delSp modSp add mod">
        <pc:chgData name="Shalin Thomas" userId="c61e89ee44ebb4ab" providerId="LiveId" clId="{0257025C-563A-4045-B0EE-B7D0B46519C0}" dt="2025-04-20T12:52:33.130" v="461" actId="1076"/>
        <pc:sldMkLst>
          <pc:docMk/>
          <pc:sldMk cId="3005509853" sldId="357"/>
        </pc:sldMkLst>
        <pc:spChg chg="mod">
          <ac:chgData name="Shalin Thomas" userId="c61e89ee44ebb4ab" providerId="LiveId" clId="{0257025C-563A-4045-B0EE-B7D0B46519C0}" dt="2025-04-20T12:51:52.811" v="452" actId="14100"/>
          <ac:spMkLst>
            <pc:docMk/>
            <pc:sldMk cId="3005509853" sldId="357"/>
            <ac:spMk id="3" creationId="{7A404F82-3AA4-67D5-4237-C4EEE3187D4A}"/>
          </ac:spMkLst>
        </pc:spChg>
      </pc:sldChg>
      <pc:sldChg chg="addSp delSp modSp add mod">
        <pc:chgData name="Shalin Thomas" userId="c61e89ee44ebb4ab" providerId="LiveId" clId="{0257025C-563A-4045-B0EE-B7D0B46519C0}" dt="2025-04-20T13:05:30.426" v="504" actId="14100"/>
        <pc:sldMkLst>
          <pc:docMk/>
          <pc:sldMk cId="1284313474" sldId="358"/>
        </pc:sldMkLst>
      </pc:sldChg>
      <pc:sldChg chg="addSp delSp modSp add mod">
        <pc:chgData name="Shalin Thomas" userId="c61e89ee44ebb4ab" providerId="LiveId" clId="{0257025C-563A-4045-B0EE-B7D0B46519C0}" dt="2025-04-20T13:11:43.042" v="584" actId="14100"/>
        <pc:sldMkLst>
          <pc:docMk/>
          <pc:sldMk cId="3427288937" sldId="359"/>
        </pc:sldMkLst>
      </pc:sldChg>
      <pc:sldChg chg="addSp delSp modSp add mod">
        <pc:chgData name="Shalin Thomas" userId="c61e89ee44ebb4ab" providerId="LiveId" clId="{0257025C-563A-4045-B0EE-B7D0B46519C0}" dt="2025-04-20T14:07:04.194" v="702" actId="14100"/>
        <pc:sldMkLst>
          <pc:docMk/>
          <pc:sldMk cId="1376210532" sldId="360"/>
        </pc:sldMkLst>
      </pc:sldChg>
      <pc:sldChg chg="addSp delSp modSp add mod">
        <pc:chgData name="Shalin Thomas" userId="c61e89ee44ebb4ab" providerId="LiveId" clId="{0257025C-563A-4045-B0EE-B7D0B46519C0}" dt="2025-04-20T13:18:02.310" v="699" actId="1076"/>
        <pc:sldMkLst>
          <pc:docMk/>
          <pc:sldMk cId="4038367372" sldId="361"/>
        </pc:sldMkLst>
      </pc:sldChg>
      <pc:sldChg chg="addSp delSp modSp add mod">
        <pc:chgData name="Shalin Thomas" userId="c61e89ee44ebb4ab" providerId="LiveId" clId="{0257025C-563A-4045-B0EE-B7D0B46519C0}" dt="2025-04-20T14:11:34.229" v="770" actId="14100"/>
        <pc:sldMkLst>
          <pc:docMk/>
          <pc:sldMk cId="43283725" sldId="362"/>
        </pc:sldMkLst>
        <pc:spChg chg="add del mod">
          <ac:chgData name="Shalin Thomas" userId="c61e89ee44ebb4ab" providerId="LiveId" clId="{0257025C-563A-4045-B0EE-B7D0B46519C0}" dt="2025-04-20T14:08:56.049" v="744" actId="14100"/>
          <ac:spMkLst>
            <pc:docMk/>
            <pc:sldMk cId="43283725" sldId="362"/>
            <ac:spMk id="3" creationId="{0DEE0EE8-86C4-93C3-F263-96B10926E3DE}"/>
          </ac:spMkLst>
        </pc:spChg>
        <pc:picChg chg="add mod modCrop">
          <ac:chgData name="Shalin Thomas" userId="c61e89ee44ebb4ab" providerId="LiveId" clId="{0257025C-563A-4045-B0EE-B7D0B46519C0}" dt="2025-04-20T14:11:34.229" v="770" actId="14100"/>
          <ac:picMkLst>
            <pc:docMk/>
            <pc:sldMk cId="43283725" sldId="362"/>
            <ac:picMk id="2" creationId="{4BAE39D0-3357-3F65-EC18-09DAECB34D72}"/>
          </ac:picMkLst>
        </pc:picChg>
        <pc:picChg chg="add mod modCrop">
          <ac:chgData name="Shalin Thomas" userId="c61e89ee44ebb4ab" providerId="LiveId" clId="{0257025C-563A-4045-B0EE-B7D0B46519C0}" dt="2025-04-20T14:11:27.706" v="769" actId="14100"/>
          <ac:picMkLst>
            <pc:docMk/>
            <pc:sldMk cId="43283725" sldId="362"/>
            <ac:picMk id="15" creationId="{C90B9D4A-18C2-8891-4FA6-BBBFD57BBAD5}"/>
          </ac:picMkLst>
        </pc:picChg>
      </pc:sldChg>
      <pc:sldChg chg="addSp delSp modSp add mod">
        <pc:chgData name="Shalin Thomas" userId="c61e89ee44ebb4ab" providerId="LiveId" clId="{0257025C-563A-4045-B0EE-B7D0B46519C0}" dt="2025-04-20T15:14:15.937" v="784" actId="1076"/>
        <pc:sldMkLst>
          <pc:docMk/>
          <pc:sldMk cId="4020964571" sldId="363"/>
        </pc:sldMkLst>
        <pc:picChg chg="add mod">
          <ac:chgData name="Shalin Thomas" userId="c61e89ee44ebb4ab" providerId="LiveId" clId="{0257025C-563A-4045-B0EE-B7D0B46519C0}" dt="2025-04-20T15:14:15.937" v="784" actId="1076"/>
          <ac:picMkLst>
            <pc:docMk/>
            <pc:sldMk cId="4020964571" sldId="363"/>
            <ac:picMk id="4" creationId="{0CCCA351-7462-BFFA-BEE6-6BF5013A8E1E}"/>
          </ac:picMkLst>
        </pc:picChg>
        <pc:picChg chg="add mod">
          <ac:chgData name="Shalin Thomas" userId="c61e89ee44ebb4ab" providerId="LiveId" clId="{0257025C-563A-4045-B0EE-B7D0B46519C0}" dt="2025-04-20T15:14:05.859" v="783" actId="1076"/>
          <ac:picMkLst>
            <pc:docMk/>
            <pc:sldMk cId="4020964571" sldId="363"/>
            <ac:picMk id="7" creationId="{60BE44BF-A2E7-8FC4-D275-49BD738E0CE7}"/>
          </ac:picMkLst>
        </pc:picChg>
      </pc:sldChg>
      <pc:sldChg chg="addSp delSp modSp add mod">
        <pc:chgData name="Shalin Thomas" userId="c61e89ee44ebb4ab" providerId="LiveId" clId="{0257025C-563A-4045-B0EE-B7D0B46519C0}" dt="2025-04-20T15:15:27.261" v="802" actId="1076"/>
        <pc:sldMkLst>
          <pc:docMk/>
          <pc:sldMk cId="2639588717" sldId="364"/>
        </pc:sldMkLst>
        <pc:picChg chg="add mod">
          <ac:chgData name="Shalin Thomas" userId="c61e89ee44ebb4ab" providerId="LiveId" clId="{0257025C-563A-4045-B0EE-B7D0B46519C0}" dt="2025-04-20T15:15:02.318" v="797" actId="1076"/>
          <ac:picMkLst>
            <pc:docMk/>
            <pc:sldMk cId="2639588717" sldId="364"/>
            <ac:picMk id="6" creationId="{3D17E377-6C40-652A-D68C-509223E6EAF5}"/>
          </ac:picMkLst>
        </pc:picChg>
        <pc:picChg chg="add mod">
          <ac:chgData name="Shalin Thomas" userId="c61e89ee44ebb4ab" providerId="LiveId" clId="{0257025C-563A-4045-B0EE-B7D0B46519C0}" dt="2025-04-20T15:15:27.261" v="802" actId="1076"/>
          <ac:picMkLst>
            <pc:docMk/>
            <pc:sldMk cId="2639588717" sldId="364"/>
            <ac:picMk id="11" creationId="{4EA84F4C-0C9B-2BC8-801C-ADD27E89DEDC}"/>
          </ac:picMkLst>
        </pc:picChg>
      </pc:sldChg>
      <pc:sldChg chg="addSp delSp modSp add mod">
        <pc:chgData name="Shalin Thomas" userId="c61e89ee44ebb4ab" providerId="LiveId" clId="{0257025C-563A-4045-B0EE-B7D0B46519C0}" dt="2025-04-20T15:16:22.539" v="822" actId="1076"/>
        <pc:sldMkLst>
          <pc:docMk/>
          <pc:sldMk cId="2355612807" sldId="365"/>
        </pc:sldMkLst>
        <pc:spChg chg="mod">
          <ac:chgData name="Shalin Thomas" userId="c61e89ee44ebb4ab" providerId="LiveId" clId="{0257025C-563A-4045-B0EE-B7D0B46519C0}" dt="2025-04-20T15:15:50.643" v="808" actId="14100"/>
          <ac:spMkLst>
            <pc:docMk/>
            <pc:sldMk cId="2355612807" sldId="365"/>
            <ac:spMk id="3" creationId="{0BC8B1FF-5EB4-0CA0-A3AB-8DB0F13B91F2}"/>
          </ac:spMkLst>
        </pc:spChg>
        <pc:graphicFrameChg chg="add mod modGraphic">
          <ac:chgData name="Shalin Thomas" userId="c61e89ee44ebb4ab" providerId="LiveId" clId="{0257025C-563A-4045-B0EE-B7D0B46519C0}" dt="2025-04-20T15:16:22.539" v="822" actId="1076"/>
          <ac:graphicFrameMkLst>
            <pc:docMk/>
            <pc:sldMk cId="2355612807" sldId="365"/>
            <ac:graphicFrameMk id="2" creationId="{2A96FE4F-76CF-CAD6-966A-492090CE8512}"/>
          </ac:graphicFrameMkLst>
        </pc:graphicFrameChg>
      </pc:sldChg>
    </pc:docChg>
  </pc:docChgLst>
  <pc:docChgLst>
    <pc:chgData name="Shalin Thomas" userId="c61e89ee44ebb4ab" providerId="LiveId" clId="{3E929BC1-6C1A-45A9-AEEB-A150C833D3BE}"/>
    <pc:docChg chg="undo redo custSel addSld delSld modSld sldOrd">
      <pc:chgData name="Shalin Thomas" userId="c61e89ee44ebb4ab" providerId="LiveId" clId="{3E929BC1-6C1A-45A9-AEEB-A150C833D3BE}" dt="2025-05-12T20:06:44.142" v="1645" actId="1076"/>
      <pc:docMkLst>
        <pc:docMk/>
      </pc:docMkLst>
      <pc:sldChg chg="modSp mod">
        <pc:chgData name="Shalin Thomas" userId="c61e89ee44ebb4ab" providerId="LiveId" clId="{3E929BC1-6C1A-45A9-AEEB-A150C833D3BE}" dt="2025-05-12T15:24:42.608" v="38" actId="20577"/>
        <pc:sldMkLst>
          <pc:docMk/>
          <pc:sldMk cId="0" sldId="257"/>
        </pc:sldMkLst>
        <pc:spChg chg="mod">
          <ac:chgData name="Shalin Thomas" userId="c61e89ee44ebb4ab" providerId="LiveId" clId="{3E929BC1-6C1A-45A9-AEEB-A150C833D3BE}" dt="2025-05-12T15:24:42.608" v="38" actId="20577"/>
          <ac:spMkLst>
            <pc:docMk/>
            <pc:sldMk cId="0" sldId="257"/>
            <ac:spMk id="201" creationId="{00000000-0000-0000-0000-000000000000}"/>
          </ac:spMkLst>
        </pc:spChg>
      </pc:sldChg>
      <pc:sldChg chg="addSp delSp modSp mod">
        <pc:chgData name="Shalin Thomas" userId="c61e89ee44ebb4ab" providerId="LiveId" clId="{3E929BC1-6C1A-45A9-AEEB-A150C833D3BE}" dt="2025-05-12T15:40:07.459" v="387" actId="14100"/>
        <pc:sldMkLst>
          <pc:docMk/>
          <pc:sldMk cId="0" sldId="265"/>
        </pc:sldMkLst>
        <pc:picChg chg="add mod modCrop">
          <ac:chgData name="Shalin Thomas" userId="c61e89ee44ebb4ab" providerId="LiveId" clId="{3E929BC1-6C1A-45A9-AEEB-A150C833D3BE}" dt="2025-05-12T15:40:07.459" v="387" actId="14100"/>
          <ac:picMkLst>
            <pc:docMk/>
            <pc:sldMk cId="0" sldId="265"/>
            <ac:picMk id="4" creationId="{907E9E99-ED38-280D-3F37-2FA52E725D84}"/>
          </ac:picMkLst>
        </pc:picChg>
        <pc:picChg chg="del">
          <ac:chgData name="Shalin Thomas" userId="c61e89ee44ebb4ab" providerId="LiveId" clId="{3E929BC1-6C1A-45A9-AEEB-A150C833D3BE}" dt="2025-05-12T15:39:13.421" v="371" actId="478"/>
          <ac:picMkLst>
            <pc:docMk/>
            <pc:sldMk cId="0" sldId="265"/>
            <ac:picMk id="5" creationId="{E5590389-2EBD-1916-382A-6413EBFDFC3D}"/>
          </ac:picMkLst>
        </pc:picChg>
      </pc:sldChg>
      <pc:sldChg chg="modSp mod">
        <pc:chgData name="Shalin Thomas" userId="c61e89ee44ebb4ab" providerId="LiveId" clId="{3E929BC1-6C1A-45A9-AEEB-A150C833D3BE}" dt="2025-05-12T15:38:41.157" v="370" actId="20577"/>
        <pc:sldMkLst>
          <pc:docMk/>
          <pc:sldMk cId="3266619847" sldId="324"/>
        </pc:sldMkLst>
        <pc:spChg chg="mod">
          <ac:chgData name="Shalin Thomas" userId="c61e89ee44ebb4ab" providerId="LiveId" clId="{3E929BC1-6C1A-45A9-AEEB-A150C833D3BE}" dt="2025-05-12T15:38:41.157" v="370" actId="20577"/>
          <ac:spMkLst>
            <pc:docMk/>
            <pc:sldMk cId="3266619847" sldId="324"/>
            <ac:spMk id="5" creationId="{364C4C8E-6A6B-52A0-B389-33BEA58238F6}"/>
          </ac:spMkLst>
        </pc:spChg>
      </pc:sldChg>
      <pc:sldChg chg="addSp delSp modSp del mod">
        <pc:chgData name="Shalin Thomas" userId="c61e89ee44ebb4ab" providerId="LiveId" clId="{3E929BC1-6C1A-45A9-AEEB-A150C833D3BE}" dt="2025-05-12T15:26:40.148" v="67" actId="47"/>
        <pc:sldMkLst>
          <pc:docMk/>
          <pc:sldMk cId="212053459" sldId="327"/>
        </pc:sldMkLst>
        <pc:spChg chg="del mod">
          <ac:chgData name="Shalin Thomas" userId="c61e89ee44ebb4ab" providerId="LiveId" clId="{3E929BC1-6C1A-45A9-AEEB-A150C833D3BE}" dt="2025-05-12T15:26:20.380" v="61" actId="21"/>
          <ac:spMkLst>
            <pc:docMk/>
            <pc:sldMk cId="212053459" sldId="327"/>
            <ac:spMk id="3" creationId="{19C404F3-ACDF-41A5-4C3B-60430964FB69}"/>
          </ac:spMkLst>
        </pc:spChg>
        <pc:spChg chg="mod">
          <ac:chgData name="Shalin Thomas" userId="c61e89ee44ebb4ab" providerId="LiveId" clId="{3E929BC1-6C1A-45A9-AEEB-A150C833D3BE}" dt="2025-05-12T15:25:53.868" v="58" actId="1076"/>
          <ac:spMkLst>
            <pc:docMk/>
            <pc:sldMk cId="212053459" sldId="327"/>
            <ac:spMk id="4" creationId="{3D85634B-8717-0158-A8EC-956AA8FB7FD3}"/>
          </ac:spMkLst>
        </pc:spChg>
        <pc:spChg chg="add mod">
          <ac:chgData name="Shalin Thomas" userId="c61e89ee44ebb4ab" providerId="LiveId" clId="{3E929BC1-6C1A-45A9-AEEB-A150C833D3BE}" dt="2025-05-12T15:26:20.380" v="61" actId="21"/>
          <ac:spMkLst>
            <pc:docMk/>
            <pc:sldMk cId="212053459" sldId="327"/>
            <ac:spMk id="6" creationId="{8D9EA4FD-B81D-2EEC-C3A2-324263D6ABC6}"/>
          </ac:spMkLst>
        </pc:spChg>
      </pc:sldChg>
      <pc:sldChg chg="modSp mod">
        <pc:chgData name="Shalin Thomas" userId="c61e89ee44ebb4ab" providerId="LiveId" clId="{3E929BC1-6C1A-45A9-AEEB-A150C833D3BE}" dt="2025-05-12T15:29:38.935" v="246" actId="113"/>
        <pc:sldMkLst>
          <pc:docMk/>
          <pc:sldMk cId="499917872" sldId="328"/>
        </pc:sldMkLst>
        <pc:spChg chg="mod">
          <ac:chgData name="Shalin Thomas" userId="c61e89ee44ebb4ab" providerId="LiveId" clId="{3E929BC1-6C1A-45A9-AEEB-A150C833D3BE}" dt="2025-05-12T15:29:38.935" v="246" actId="113"/>
          <ac:spMkLst>
            <pc:docMk/>
            <pc:sldMk cId="499917872" sldId="328"/>
            <ac:spMk id="3" creationId="{ECAC6E41-77E7-C26B-6742-A0ED3CE07E81}"/>
          </ac:spMkLst>
        </pc:spChg>
      </pc:sldChg>
      <pc:sldChg chg="addSp delSp modSp mod">
        <pc:chgData name="Shalin Thomas" userId="c61e89ee44ebb4ab" providerId="LiveId" clId="{3E929BC1-6C1A-45A9-AEEB-A150C833D3BE}" dt="2025-05-12T15:26:36.862" v="66" actId="1076"/>
        <pc:sldMkLst>
          <pc:docMk/>
          <pc:sldMk cId="1276300536" sldId="329"/>
        </pc:sldMkLst>
        <pc:spChg chg="del">
          <ac:chgData name="Shalin Thomas" userId="c61e89ee44ebb4ab" providerId="LiveId" clId="{3E929BC1-6C1A-45A9-AEEB-A150C833D3BE}" dt="2025-05-12T15:26:15.614" v="60" actId="478"/>
          <ac:spMkLst>
            <pc:docMk/>
            <pc:sldMk cId="1276300536" sldId="329"/>
            <ac:spMk id="3" creationId="{2DE6390D-5B5F-21BF-E05F-9D082C08565D}"/>
          </ac:spMkLst>
        </pc:spChg>
        <pc:spChg chg="add del mod">
          <ac:chgData name="Shalin Thomas" userId="c61e89ee44ebb4ab" providerId="LiveId" clId="{3E929BC1-6C1A-45A9-AEEB-A150C833D3BE}" dt="2025-05-12T15:26:31.998" v="65" actId="478"/>
          <ac:spMkLst>
            <pc:docMk/>
            <pc:sldMk cId="1276300536" sldId="329"/>
            <ac:spMk id="6" creationId="{FCA9F669-BF65-1735-16A2-E00A91F22CF8}"/>
          </ac:spMkLst>
        </pc:spChg>
        <pc:spChg chg="add mod">
          <ac:chgData name="Shalin Thomas" userId="c61e89ee44ebb4ab" providerId="LiveId" clId="{3E929BC1-6C1A-45A9-AEEB-A150C833D3BE}" dt="2025-05-12T15:26:36.862" v="66" actId="1076"/>
          <ac:spMkLst>
            <pc:docMk/>
            <pc:sldMk cId="1276300536" sldId="329"/>
            <ac:spMk id="7" creationId="{19C404F3-ACDF-41A5-4C3B-60430964FB69}"/>
          </ac:spMkLst>
        </pc:spChg>
      </pc:sldChg>
      <pc:sldChg chg="addSp delSp modSp mod">
        <pc:chgData name="Shalin Thomas" userId="c61e89ee44ebb4ab" providerId="LiveId" clId="{3E929BC1-6C1A-45A9-AEEB-A150C833D3BE}" dt="2025-05-12T15:41:00.147" v="392"/>
        <pc:sldMkLst>
          <pc:docMk/>
          <pc:sldMk cId="3335870482" sldId="333"/>
        </pc:sldMkLst>
        <pc:spChg chg="del mod">
          <ac:chgData name="Shalin Thomas" userId="c61e89ee44ebb4ab" providerId="LiveId" clId="{3E929BC1-6C1A-45A9-AEEB-A150C833D3BE}" dt="2025-05-12T15:40:53.161" v="391" actId="478"/>
          <ac:spMkLst>
            <pc:docMk/>
            <pc:sldMk cId="3335870482" sldId="333"/>
            <ac:spMk id="2" creationId="{A136B8CC-8E77-6551-BF97-58E63DFD8E9A}"/>
          </ac:spMkLst>
        </pc:spChg>
        <pc:spChg chg="add mod">
          <ac:chgData name="Shalin Thomas" userId="c61e89ee44ebb4ab" providerId="LiveId" clId="{3E929BC1-6C1A-45A9-AEEB-A150C833D3BE}" dt="2025-05-12T15:41:00.147" v="392"/>
          <ac:spMkLst>
            <pc:docMk/>
            <pc:sldMk cId="3335870482" sldId="333"/>
            <ac:spMk id="3" creationId="{8D3F0ECB-D432-DCBD-FB07-745CD5C2CF7B}"/>
          </ac:spMkLst>
        </pc:spChg>
      </pc:sldChg>
      <pc:sldChg chg="modSp mod">
        <pc:chgData name="Shalin Thomas" userId="c61e89ee44ebb4ab" providerId="LiveId" clId="{3E929BC1-6C1A-45A9-AEEB-A150C833D3BE}" dt="2025-05-12T15:36:08.577" v="330" actId="6549"/>
        <pc:sldMkLst>
          <pc:docMk/>
          <pc:sldMk cId="1494305339" sldId="335"/>
        </pc:sldMkLst>
        <pc:spChg chg="mod">
          <ac:chgData name="Shalin Thomas" userId="c61e89ee44ebb4ab" providerId="LiveId" clId="{3E929BC1-6C1A-45A9-AEEB-A150C833D3BE}" dt="2025-05-12T15:36:08.577" v="330" actId="6549"/>
          <ac:spMkLst>
            <pc:docMk/>
            <pc:sldMk cId="1494305339" sldId="335"/>
            <ac:spMk id="7" creationId="{6237B72D-57B6-A574-E0B4-06D185F3D1C9}"/>
          </ac:spMkLst>
        </pc:spChg>
      </pc:sldChg>
      <pc:sldChg chg="addSp delSp modSp mod">
        <pc:chgData name="Shalin Thomas" userId="c61e89ee44ebb4ab" providerId="LiveId" clId="{3E929BC1-6C1A-45A9-AEEB-A150C833D3BE}" dt="2025-05-12T15:43:35.488" v="429" actId="1076"/>
        <pc:sldMkLst>
          <pc:docMk/>
          <pc:sldMk cId="2663484235" sldId="339"/>
        </pc:sldMkLst>
        <pc:picChg chg="add mod">
          <ac:chgData name="Shalin Thomas" userId="c61e89ee44ebb4ab" providerId="LiveId" clId="{3E929BC1-6C1A-45A9-AEEB-A150C833D3BE}" dt="2025-05-12T15:43:35.488" v="429" actId="1076"/>
          <ac:picMkLst>
            <pc:docMk/>
            <pc:sldMk cId="2663484235" sldId="339"/>
            <ac:picMk id="4" creationId="{D86E1B88-61C3-8913-BC36-840F9D804790}"/>
          </ac:picMkLst>
        </pc:picChg>
        <pc:picChg chg="del">
          <ac:chgData name="Shalin Thomas" userId="c61e89ee44ebb4ab" providerId="LiveId" clId="{3E929BC1-6C1A-45A9-AEEB-A150C833D3BE}" dt="2025-05-12T15:42:52.581" v="420" actId="478"/>
          <ac:picMkLst>
            <pc:docMk/>
            <pc:sldMk cId="2663484235" sldId="339"/>
            <ac:picMk id="5" creationId="{ED7BCC0E-1E0C-6D51-A00B-ACFB4063FB0B}"/>
          </ac:picMkLst>
        </pc:picChg>
      </pc:sldChg>
      <pc:sldChg chg="addSp delSp modSp mod">
        <pc:chgData name="Shalin Thomas" userId="c61e89ee44ebb4ab" providerId="LiveId" clId="{3E929BC1-6C1A-45A9-AEEB-A150C833D3BE}" dt="2025-05-12T15:45:22.639" v="441" actId="1076"/>
        <pc:sldMkLst>
          <pc:docMk/>
          <pc:sldMk cId="3215923837" sldId="340"/>
        </pc:sldMkLst>
        <pc:picChg chg="del mod">
          <ac:chgData name="Shalin Thomas" userId="c61e89ee44ebb4ab" providerId="LiveId" clId="{3E929BC1-6C1A-45A9-AEEB-A150C833D3BE}" dt="2025-05-12T15:44:38.937" v="431" actId="478"/>
          <ac:picMkLst>
            <pc:docMk/>
            <pc:sldMk cId="3215923837" sldId="340"/>
            <ac:picMk id="2" creationId="{A8A51C1F-96B0-69E6-E876-CBF5F4D8502F}"/>
          </ac:picMkLst>
        </pc:picChg>
        <pc:picChg chg="add mod modCrop">
          <ac:chgData name="Shalin Thomas" userId="c61e89ee44ebb4ab" providerId="LiveId" clId="{3E929BC1-6C1A-45A9-AEEB-A150C833D3BE}" dt="2025-05-12T15:45:22.639" v="441" actId="1076"/>
          <ac:picMkLst>
            <pc:docMk/>
            <pc:sldMk cId="3215923837" sldId="340"/>
            <ac:picMk id="5" creationId="{93B2D4BA-9737-654E-01CF-F229E560A675}"/>
          </ac:picMkLst>
        </pc:picChg>
      </pc:sldChg>
      <pc:sldChg chg="addSp delSp modSp mod">
        <pc:chgData name="Shalin Thomas" userId="c61e89ee44ebb4ab" providerId="LiveId" clId="{3E929BC1-6C1A-45A9-AEEB-A150C833D3BE}" dt="2025-05-12T15:30:49.773" v="254" actId="1076"/>
        <pc:sldMkLst>
          <pc:docMk/>
          <pc:sldMk cId="3405138700" sldId="342"/>
        </pc:sldMkLst>
        <pc:picChg chg="add mod modCrop">
          <ac:chgData name="Shalin Thomas" userId="c61e89ee44ebb4ab" providerId="LiveId" clId="{3E929BC1-6C1A-45A9-AEEB-A150C833D3BE}" dt="2025-05-12T15:30:49.773" v="254" actId="1076"/>
          <ac:picMkLst>
            <pc:docMk/>
            <pc:sldMk cId="3405138700" sldId="342"/>
            <ac:picMk id="3" creationId="{3FB5D7EF-B911-217B-69C1-53B8A9A1A8EF}"/>
          </ac:picMkLst>
        </pc:picChg>
        <pc:picChg chg="del">
          <ac:chgData name="Shalin Thomas" userId="c61e89ee44ebb4ab" providerId="LiveId" clId="{3E929BC1-6C1A-45A9-AEEB-A150C833D3BE}" dt="2025-05-12T15:30:11.180" v="247" actId="478"/>
          <ac:picMkLst>
            <pc:docMk/>
            <pc:sldMk cId="3405138700" sldId="342"/>
            <ac:picMk id="5" creationId="{878D0828-E463-6CC7-C891-289F2477CA4C}"/>
          </ac:picMkLst>
        </pc:picChg>
      </pc:sldChg>
      <pc:sldChg chg="addSp delSp modSp mod">
        <pc:chgData name="Shalin Thomas" userId="c61e89ee44ebb4ab" providerId="LiveId" clId="{3E929BC1-6C1A-45A9-AEEB-A150C833D3BE}" dt="2025-05-12T15:46:37.327" v="452" actId="1076"/>
        <pc:sldMkLst>
          <pc:docMk/>
          <pc:sldMk cId="2990715297" sldId="344"/>
        </pc:sldMkLst>
        <pc:picChg chg="del">
          <ac:chgData name="Shalin Thomas" userId="c61e89ee44ebb4ab" providerId="LiveId" clId="{3E929BC1-6C1A-45A9-AEEB-A150C833D3BE}" dt="2025-05-12T15:45:32.656" v="442" actId="478"/>
          <ac:picMkLst>
            <pc:docMk/>
            <pc:sldMk cId="2990715297" sldId="344"/>
            <ac:picMk id="2" creationId="{BA15A003-0F91-1238-D5DB-19DEAF2FB52D}"/>
          </ac:picMkLst>
        </pc:picChg>
        <pc:picChg chg="add mod">
          <ac:chgData name="Shalin Thomas" userId="c61e89ee44ebb4ab" providerId="LiveId" clId="{3E929BC1-6C1A-45A9-AEEB-A150C833D3BE}" dt="2025-05-12T15:46:37.327" v="452" actId="1076"/>
          <ac:picMkLst>
            <pc:docMk/>
            <pc:sldMk cId="2990715297" sldId="344"/>
            <ac:picMk id="5" creationId="{82DF33D8-8492-7313-C0D9-1F08C196B0EB}"/>
          </ac:picMkLst>
        </pc:picChg>
      </pc:sldChg>
      <pc:sldChg chg="addSp delSp modSp mod">
        <pc:chgData name="Shalin Thomas" userId="c61e89ee44ebb4ab" providerId="LiveId" clId="{3E929BC1-6C1A-45A9-AEEB-A150C833D3BE}" dt="2025-05-12T15:48:05.472" v="473" actId="1076"/>
        <pc:sldMkLst>
          <pc:docMk/>
          <pc:sldMk cId="909253111" sldId="345"/>
        </pc:sldMkLst>
        <pc:spChg chg="mod">
          <ac:chgData name="Shalin Thomas" userId="c61e89ee44ebb4ab" providerId="LiveId" clId="{3E929BC1-6C1A-45A9-AEEB-A150C833D3BE}" dt="2025-05-12T15:47:28.587" v="466" actId="14100"/>
          <ac:spMkLst>
            <pc:docMk/>
            <pc:sldMk cId="909253111" sldId="345"/>
            <ac:spMk id="3" creationId="{1644D1D9-9C7B-B8B6-6F1E-9A548DB9C3EA}"/>
          </ac:spMkLst>
        </pc:spChg>
        <pc:picChg chg="del">
          <ac:chgData name="Shalin Thomas" userId="c61e89ee44ebb4ab" providerId="LiveId" clId="{3E929BC1-6C1A-45A9-AEEB-A150C833D3BE}" dt="2025-05-12T15:47:13.599" v="453" actId="478"/>
          <ac:picMkLst>
            <pc:docMk/>
            <pc:sldMk cId="909253111" sldId="345"/>
            <ac:picMk id="4" creationId="{EF6914AB-C8F5-38AB-1D4E-E8B047447FCD}"/>
          </ac:picMkLst>
        </pc:picChg>
        <pc:picChg chg="add mod modCrop">
          <ac:chgData name="Shalin Thomas" userId="c61e89ee44ebb4ab" providerId="LiveId" clId="{3E929BC1-6C1A-45A9-AEEB-A150C833D3BE}" dt="2025-05-12T15:48:05.472" v="473" actId="1076"/>
          <ac:picMkLst>
            <pc:docMk/>
            <pc:sldMk cId="909253111" sldId="345"/>
            <ac:picMk id="5" creationId="{F6145426-D18C-025F-1E19-327B4E9FCB90}"/>
          </ac:picMkLst>
        </pc:picChg>
      </pc:sldChg>
      <pc:sldChg chg="addSp delSp modSp mod">
        <pc:chgData name="Shalin Thomas" userId="c61e89ee44ebb4ab" providerId="LiveId" clId="{3E929BC1-6C1A-45A9-AEEB-A150C833D3BE}" dt="2025-05-12T15:51:33.497" v="514" actId="1076"/>
        <pc:sldMkLst>
          <pc:docMk/>
          <pc:sldMk cId="3974195420" sldId="346"/>
        </pc:sldMkLst>
        <pc:picChg chg="del">
          <ac:chgData name="Shalin Thomas" userId="c61e89ee44ebb4ab" providerId="LiveId" clId="{3E929BC1-6C1A-45A9-AEEB-A150C833D3BE}" dt="2025-05-12T15:48:46.266" v="475" actId="478"/>
          <ac:picMkLst>
            <pc:docMk/>
            <pc:sldMk cId="3974195420" sldId="346"/>
            <ac:picMk id="2" creationId="{807AB934-F9FD-D8B9-052E-455344B85AAD}"/>
          </ac:picMkLst>
        </pc:picChg>
        <pc:picChg chg="add mod modCrop">
          <ac:chgData name="Shalin Thomas" userId="c61e89ee44ebb4ab" providerId="LiveId" clId="{3E929BC1-6C1A-45A9-AEEB-A150C833D3BE}" dt="2025-05-12T15:51:33.497" v="514" actId="1076"/>
          <ac:picMkLst>
            <pc:docMk/>
            <pc:sldMk cId="3974195420" sldId="346"/>
            <ac:picMk id="5" creationId="{AB1B8EC0-5451-C689-7376-7CBA3EAADF3D}"/>
          </ac:picMkLst>
        </pc:picChg>
      </pc:sldChg>
      <pc:sldChg chg="addSp delSp modSp mod">
        <pc:chgData name="Shalin Thomas" userId="c61e89ee44ebb4ab" providerId="LiveId" clId="{3E929BC1-6C1A-45A9-AEEB-A150C833D3BE}" dt="2025-05-12T15:51:12.076" v="509" actId="1076"/>
        <pc:sldMkLst>
          <pc:docMk/>
          <pc:sldMk cId="2919654398" sldId="350"/>
        </pc:sldMkLst>
        <pc:spChg chg="mod">
          <ac:chgData name="Shalin Thomas" userId="c61e89ee44ebb4ab" providerId="LiveId" clId="{3E929BC1-6C1A-45A9-AEEB-A150C833D3BE}" dt="2025-05-12T15:50:41.581" v="498" actId="14100"/>
          <ac:spMkLst>
            <pc:docMk/>
            <pc:sldMk cId="2919654398" sldId="350"/>
            <ac:spMk id="3" creationId="{F372FF71-9F89-5CFA-9CD0-091ACF2BCE9A}"/>
          </ac:spMkLst>
        </pc:spChg>
        <pc:picChg chg="add mod modCrop">
          <ac:chgData name="Shalin Thomas" userId="c61e89ee44ebb4ab" providerId="LiveId" clId="{3E929BC1-6C1A-45A9-AEEB-A150C833D3BE}" dt="2025-05-12T15:51:12.076" v="509" actId="1076"/>
          <ac:picMkLst>
            <pc:docMk/>
            <pc:sldMk cId="2919654398" sldId="350"/>
            <ac:picMk id="4" creationId="{18FE51AA-1532-E4A7-E2AE-3263ADE5198A}"/>
          </ac:picMkLst>
        </pc:picChg>
        <pc:picChg chg="del">
          <ac:chgData name="Shalin Thomas" userId="c61e89ee44ebb4ab" providerId="LiveId" clId="{3E929BC1-6C1A-45A9-AEEB-A150C833D3BE}" dt="2025-05-12T15:50:42.946" v="499" actId="478"/>
          <ac:picMkLst>
            <pc:docMk/>
            <pc:sldMk cId="2919654398" sldId="350"/>
            <ac:picMk id="6" creationId="{E5841C9B-5776-E46A-B76E-5D0882340AAA}"/>
          </ac:picMkLst>
        </pc:picChg>
      </pc:sldChg>
      <pc:sldChg chg="addSp delSp modSp mod">
        <pc:chgData name="Shalin Thomas" userId="c61e89ee44ebb4ab" providerId="LiveId" clId="{3E929BC1-6C1A-45A9-AEEB-A150C833D3BE}" dt="2025-05-12T15:52:33.239" v="532" actId="1076"/>
        <pc:sldMkLst>
          <pc:docMk/>
          <pc:sldMk cId="1517109804" sldId="351"/>
        </pc:sldMkLst>
        <pc:spChg chg="mod">
          <ac:chgData name="Shalin Thomas" userId="c61e89ee44ebb4ab" providerId="LiveId" clId="{3E929BC1-6C1A-45A9-AEEB-A150C833D3BE}" dt="2025-05-12T15:52:04.192" v="524" actId="14100"/>
          <ac:spMkLst>
            <pc:docMk/>
            <pc:sldMk cId="1517109804" sldId="351"/>
            <ac:spMk id="3" creationId="{6E9C49F3-C50E-C067-2E1C-AFD312C600CF}"/>
          </ac:spMkLst>
        </pc:spChg>
        <pc:picChg chg="del">
          <ac:chgData name="Shalin Thomas" userId="c61e89ee44ebb4ab" providerId="LiveId" clId="{3E929BC1-6C1A-45A9-AEEB-A150C833D3BE}" dt="2025-05-12T15:52:06.097" v="525" actId="478"/>
          <ac:picMkLst>
            <pc:docMk/>
            <pc:sldMk cId="1517109804" sldId="351"/>
            <ac:picMk id="4" creationId="{7B22C4AF-9625-5477-2D39-3CE37C6ED6E3}"/>
          </ac:picMkLst>
        </pc:picChg>
        <pc:picChg chg="add mod">
          <ac:chgData name="Shalin Thomas" userId="c61e89ee44ebb4ab" providerId="LiveId" clId="{3E929BC1-6C1A-45A9-AEEB-A150C833D3BE}" dt="2025-05-12T15:52:33.239" v="532" actId="1076"/>
          <ac:picMkLst>
            <pc:docMk/>
            <pc:sldMk cId="1517109804" sldId="351"/>
            <ac:picMk id="5" creationId="{E854F989-85B5-9986-4865-80DC8090B7FB}"/>
          </ac:picMkLst>
        </pc:picChg>
      </pc:sldChg>
      <pc:sldChg chg="addSp delSp modSp mod">
        <pc:chgData name="Shalin Thomas" userId="c61e89ee44ebb4ab" providerId="LiveId" clId="{3E929BC1-6C1A-45A9-AEEB-A150C833D3BE}" dt="2025-05-12T16:02:20.022" v="772" actId="1076"/>
        <pc:sldMkLst>
          <pc:docMk/>
          <pc:sldMk cId="3841164701" sldId="352"/>
        </pc:sldMkLst>
        <pc:spChg chg="mod">
          <ac:chgData name="Shalin Thomas" userId="c61e89ee44ebb4ab" providerId="LiveId" clId="{3E929BC1-6C1A-45A9-AEEB-A150C833D3BE}" dt="2025-05-12T15:56:43.331" v="646" actId="14100"/>
          <ac:spMkLst>
            <pc:docMk/>
            <pc:sldMk cId="3841164701" sldId="352"/>
            <ac:spMk id="3" creationId="{D4BD6CB9-B72B-F631-339D-AA99CF0BA564}"/>
          </ac:spMkLst>
        </pc:spChg>
        <pc:picChg chg="del">
          <ac:chgData name="Shalin Thomas" userId="c61e89ee44ebb4ab" providerId="LiveId" clId="{3E929BC1-6C1A-45A9-AEEB-A150C833D3BE}" dt="2025-05-12T15:56:15.332" v="602" actId="478"/>
          <ac:picMkLst>
            <pc:docMk/>
            <pc:sldMk cId="3841164701" sldId="352"/>
            <ac:picMk id="2" creationId="{234992A7-38FD-D788-D4D0-2DB1C1168B85}"/>
          </ac:picMkLst>
        </pc:picChg>
        <pc:picChg chg="add mod modCrop">
          <ac:chgData name="Shalin Thomas" userId="c61e89ee44ebb4ab" providerId="LiveId" clId="{3E929BC1-6C1A-45A9-AEEB-A150C833D3BE}" dt="2025-05-12T16:02:20.022" v="772" actId="1076"/>
          <ac:picMkLst>
            <pc:docMk/>
            <pc:sldMk cId="3841164701" sldId="352"/>
            <ac:picMk id="5" creationId="{BF9003EE-F2AA-4A32-E843-E2D01BA7FDBC}"/>
          </ac:picMkLst>
        </pc:picChg>
      </pc:sldChg>
      <pc:sldChg chg="addSp delSp modSp mod">
        <pc:chgData name="Shalin Thomas" userId="c61e89ee44ebb4ab" providerId="LiveId" clId="{3E929BC1-6C1A-45A9-AEEB-A150C833D3BE}" dt="2025-05-12T15:58:53.683" v="676" actId="1076"/>
        <pc:sldMkLst>
          <pc:docMk/>
          <pc:sldMk cId="3408129370" sldId="353"/>
        </pc:sldMkLst>
        <pc:spChg chg="mod">
          <ac:chgData name="Shalin Thomas" userId="c61e89ee44ebb4ab" providerId="LiveId" clId="{3E929BC1-6C1A-45A9-AEEB-A150C833D3BE}" dt="2025-05-12T15:58:04.757" v="661" actId="14100"/>
          <ac:spMkLst>
            <pc:docMk/>
            <pc:sldMk cId="3408129370" sldId="353"/>
            <ac:spMk id="3" creationId="{6028EB04-474D-7A8D-B23E-9536121A4584}"/>
          </ac:spMkLst>
        </pc:spChg>
        <pc:picChg chg="add mod modCrop">
          <ac:chgData name="Shalin Thomas" userId="c61e89ee44ebb4ab" providerId="LiveId" clId="{3E929BC1-6C1A-45A9-AEEB-A150C833D3BE}" dt="2025-05-12T15:58:53.683" v="676" actId="1076"/>
          <ac:picMkLst>
            <pc:docMk/>
            <pc:sldMk cId="3408129370" sldId="353"/>
            <ac:picMk id="4" creationId="{7123E526-EA99-105C-CF5C-7CFADC0FCE81}"/>
          </ac:picMkLst>
        </pc:picChg>
        <pc:picChg chg="del">
          <ac:chgData name="Shalin Thomas" userId="c61e89ee44ebb4ab" providerId="LiveId" clId="{3E929BC1-6C1A-45A9-AEEB-A150C833D3BE}" dt="2025-05-12T15:57:52.707" v="654" actId="478"/>
          <ac:picMkLst>
            <pc:docMk/>
            <pc:sldMk cId="3408129370" sldId="353"/>
            <ac:picMk id="5" creationId="{076AFF56-BD22-18FB-F39B-8B27162CE703}"/>
          </ac:picMkLst>
        </pc:picChg>
      </pc:sldChg>
      <pc:sldChg chg="addSp delSp modSp mod">
        <pc:chgData name="Shalin Thomas" userId="c61e89ee44ebb4ab" providerId="LiveId" clId="{3E929BC1-6C1A-45A9-AEEB-A150C833D3BE}" dt="2025-05-12T16:01:48.196" v="770" actId="1076"/>
        <pc:sldMkLst>
          <pc:docMk/>
          <pc:sldMk cId="95790385" sldId="354"/>
        </pc:sldMkLst>
        <pc:picChg chg="del">
          <ac:chgData name="Shalin Thomas" userId="c61e89ee44ebb4ab" providerId="LiveId" clId="{3E929BC1-6C1A-45A9-AEEB-A150C833D3BE}" dt="2025-05-12T15:58:58.792" v="677" actId="478"/>
          <ac:picMkLst>
            <pc:docMk/>
            <pc:sldMk cId="95790385" sldId="354"/>
            <ac:picMk id="4" creationId="{6B21F795-A8AF-A995-4E53-86D58858E8B2}"/>
          </ac:picMkLst>
        </pc:picChg>
        <pc:picChg chg="add mod modCrop">
          <ac:chgData name="Shalin Thomas" userId="c61e89ee44ebb4ab" providerId="LiveId" clId="{3E929BC1-6C1A-45A9-AEEB-A150C833D3BE}" dt="2025-05-12T16:01:48.196" v="770" actId="1076"/>
          <ac:picMkLst>
            <pc:docMk/>
            <pc:sldMk cId="95790385" sldId="354"/>
            <ac:picMk id="5" creationId="{8341467C-33F7-F95F-B709-AB57115BD656}"/>
          </ac:picMkLst>
        </pc:picChg>
      </pc:sldChg>
      <pc:sldChg chg="addSp delSp modSp add del mod">
        <pc:chgData name="Shalin Thomas" userId="c61e89ee44ebb4ab" providerId="LiveId" clId="{3E929BC1-6C1A-45A9-AEEB-A150C833D3BE}" dt="2025-05-12T16:16:56.764" v="1243" actId="2696"/>
        <pc:sldMkLst>
          <pc:docMk/>
          <pc:sldMk cId="3440607599" sldId="355"/>
        </pc:sldMkLst>
        <pc:spChg chg="mod">
          <ac:chgData name="Shalin Thomas" userId="c61e89ee44ebb4ab" providerId="LiveId" clId="{3E929BC1-6C1A-45A9-AEEB-A150C833D3BE}" dt="2025-05-12T16:16:05.094" v="1232" actId="14100"/>
          <ac:spMkLst>
            <pc:docMk/>
            <pc:sldMk cId="3440607599" sldId="355"/>
            <ac:spMk id="3" creationId="{84F119ED-CD84-C48E-3F3F-F856BD0E68DD}"/>
          </ac:spMkLst>
        </pc:spChg>
        <pc:picChg chg="add mod modCrop">
          <ac:chgData name="Shalin Thomas" userId="c61e89ee44ebb4ab" providerId="LiveId" clId="{3E929BC1-6C1A-45A9-AEEB-A150C833D3BE}" dt="2025-05-12T16:16:34.154" v="1240" actId="1076"/>
          <ac:picMkLst>
            <pc:docMk/>
            <pc:sldMk cId="3440607599" sldId="355"/>
            <ac:picMk id="4" creationId="{4970810B-E31C-9550-FA9A-F895D504CFD6}"/>
          </ac:picMkLst>
        </pc:picChg>
        <pc:picChg chg="del">
          <ac:chgData name="Shalin Thomas" userId="c61e89ee44ebb4ab" providerId="LiveId" clId="{3E929BC1-6C1A-45A9-AEEB-A150C833D3BE}" dt="2025-05-12T16:16:06.998" v="1233" actId="478"/>
          <ac:picMkLst>
            <pc:docMk/>
            <pc:sldMk cId="3440607599" sldId="355"/>
            <ac:picMk id="5" creationId="{22584092-4742-C046-6879-777368382E3D}"/>
          </ac:picMkLst>
        </pc:picChg>
      </pc:sldChg>
      <pc:sldChg chg="del">
        <pc:chgData name="Shalin Thomas" userId="c61e89ee44ebb4ab" providerId="LiveId" clId="{3E929BC1-6C1A-45A9-AEEB-A150C833D3BE}" dt="2025-05-12T16:16:51.606" v="1241" actId="47"/>
        <pc:sldMkLst>
          <pc:docMk/>
          <pc:sldMk cId="598854782" sldId="356"/>
        </pc:sldMkLst>
      </pc:sldChg>
      <pc:sldChg chg="addSp delSp modSp mod ord">
        <pc:chgData name="Shalin Thomas" userId="c61e89ee44ebb4ab" providerId="LiveId" clId="{3E929BC1-6C1A-45A9-AEEB-A150C833D3BE}" dt="2025-05-12T16:04:58.363" v="830"/>
        <pc:sldMkLst>
          <pc:docMk/>
          <pc:sldMk cId="3005509853" sldId="357"/>
        </pc:sldMkLst>
        <pc:picChg chg="del">
          <ac:chgData name="Shalin Thomas" userId="c61e89ee44ebb4ab" providerId="LiveId" clId="{3E929BC1-6C1A-45A9-AEEB-A150C833D3BE}" dt="2025-05-12T16:04:27.432" v="820" actId="478"/>
          <ac:picMkLst>
            <pc:docMk/>
            <pc:sldMk cId="3005509853" sldId="357"/>
            <ac:picMk id="2" creationId="{8985954A-055B-24CE-AD4F-0D0B491FEBF4}"/>
          </ac:picMkLst>
        </pc:picChg>
        <pc:picChg chg="add mod modCrop">
          <ac:chgData name="Shalin Thomas" userId="c61e89ee44ebb4ab" providerId="LiveId" clId="{3E929BC1-6C1A-45A9-AEEB-A150C833D3BE}" dt="2025-05-12T16:04:54.398" v="828" actId="1076"/>
          <ac:picMkLst>
            <pc:docMk/>
            <pc:sldMk cId="3005509853" sldId="357"/>
            <ac:picMk id="5" creationId="{BB4AAD46-11FF-FC8E-433E-7079294BE83D}"/>
          </ac:picMkLst>
        </pc:picChg>
      </pc:sldChg>
      <pc:sldChg chg="add del">
        <pc:chgData name="Shalin Thomas" userId="c61e89ee44ebb4ab" providerId="LiveId" clId="{3E929BC1-6C1A-45A9-AEEB-A150C833D3BE}" dt="2025-05-12T20:06:25.905" v="1633" actId="47"/>
        <pc:sldMkLst>
          <pc:docMk/>
          <pc:sldMk cId="1284313474" sldId="358"/>
        </pc:sldMkLst>
      </pc:sldChg>
      <pc:sldChg chg="add del">
        <pc:chgData name="Shalin Thomas" userId="c61e89ee44ebb4ab" providerId="LiveId" clId="{3E929BC1-6C1A-45A9-AEEB-A150C833D3BE}" dt="2025-05-12T20:06:26.810" v="1634" actId="47"/>
        <pc:sldMkLst>
          <pc:docMk/>
          <pc:sldMk cId="3427288937" sldId="359"/>
        </pc:sldMkLst>
      </pc:sldChg>
      <pc:sldChg chg="add del">
        <pc:chgData name="Shalin Thomas" userId="c61e89ee44ebb4ab" providerId="LiveId" clId="{3E929BC1-6C1A-45A9-AEEB-A150C833D3BE}" dt="2025-05-12T20:06:27.476" v="1635" actId="47"/>
        <pc:sldMkLst>
          <pc:docMk/>
          <pc:sldMk cId="1376210532" sldId="360"/>
        </pc:sldMkLst>
      </pc:sldChg>
      <pc:sldChg chg="add del">
        <pc:chgData name="Shalin Thomas" userId="c61e89ee44ebb4ab" providerId="LiveId" clId="{3E929BC1-6C1A-45A9-AEEB-A150C833D3BE}" dt="2025-05-12T20:06:36.170" v="1644" actId="47"/>
        <pc:sldMkLst>
          <pc:docMk/>
          <pc:sldMk cId="4038367372" sldId="361"/>
        </pc:sldMkLst>
      </pc:sldChg>
      <pc:sldChg chg="modSp add del mod">
        <pc:chgData name="Shalin Thomas" userId="c61e89ee44ebb4ab" providerId="LiveId" clId="{3E929BC1-6C1A-45A9-AEEB-A150C833D3BE}" dt="2025-05-12T20:06:44.142" v="1645" actId="1076"/>
        <pc:sldMkLst>
          <pc:docMk/>
          <pc:sldMk cId="43283725" sldId="362"/>
        </pc:sldMkLst>
        <pc:picChg chg="mod">
          <ac:chgData name="Shalin Thomas" userId="c61e89ee44ebb4ab" providerId="LiveId" clId="{3E929BC1-6C1A-45A9-AEEB-A150C833D3BE}" dt="2025-05-12T20:06:44.142" v="1645" actId="1076"/>
          <ac:picMkLst>
            <pc:docMk/>
            <pc:sldMk cId="43283725" sldId="362"/>
            <ac:picMk id="15" creationId="{C90B9D4A-18C2-8891-4FA6-BBBFD57BBAD5}"/>
          </ac:picMkLst>
        </pc:picChg>
      </pc:sldChg>
      <pc:sldChg chg="add del">
        <pc:chgData name="Shalin Thomas" userId="c61e89ee44ebb4ab" providerId="LiveId" clId="{3E929BC1-6C1A-45A9-AEEB-A150C833D3BE}" dt="2025-05-12T20:06:33.692" v="1641" actId="47"/>
        <pc:sldMkLst>
          <pc:docMk/>
          <pc:sldMk cId="4020964571" sldId="363"/>
        </pc:sldMkLst>
      </pc:sldChg>
      <pc:sldChg chg="add del">
        <pc:chgData name="Shalin Thomas" userId="c61e89ee44ebb4ab" providerId="LiveId" clId="{3E929BC1-6C1A-45A9-AEEB-A150C833D3BE}" dt="2025-05-12T20:06:33.230" v="1640" actId="47"/>
        <pc:sldMkLst>
          <pc:docMk/>
          <pc:sldMk cId="2639588717" sldId="364"/>
        </pc:sldMkLst>
      </pc:sldChg>
      <pc:sldChg chg="add">
        <pc:chgData name="Shalin Thomas" userId="c61e89ee44ebb4ab" providerId="LiveId" clId="{3E929BC1-6C1A-45A9-AEEB-A150C833D3BE}" dt="2025-05-12T15:26:09.809" v="59" actId="2890"/>
        <pc:sldMkLst>
          <pc:docMk/>
          <pc:sldMk cId="2152458868" sldId="366"/>
        </pc:sldMkLst>
      </pc:sldChg>
      <pc:sldChg chg="addSp delSp modSp add mod">
        <pc:chgData name="Shalin Thomas" userId="c61e89ee44ebb4ab" providerId="LiveId" clId="{3E929BC1-6C1A-45A9-AEEB-A150C833D3BE}" dt="2025-05-12T15:41:49.679" v="419" actId="1076"/>
        <pc:sldMkLst>
          <pc:docMk/>
          <pc:sldMk cId="1365696764" sldId="367"/>
        </pc:sldMkLst>
        <pc:spChg chg="mod">
          <ac:chgData name="Shalin Thomas" userId="c61e89ee44ebb4ab" providerId="LiveId" clId="{3E929BC1-6C1A-45A9-AEEB-A150C833D3BE}" dt="2025-05-12T15:41:23.268" v="412" actId="14100"/>
          <ac:spMkLst>
            <pc:docMk/>
            <pc:sldMk cId="1365696764" sldId="367"/>
            <ac:spMk id="2" creationId="{8A0B0D5D-4A2A-3C51-6C1A-C8E5ABB6171D}"/>
          </ac:spMkLst>
        </pc:spChg>
        <pc:picChg chg="del">
          <ac:chgData name="Shalin Thomas" userId="c61e89ee44ebb4ab" providerId="LiveId" clId="{3E929BC1-6C1A-45A9-AEEB-A150C833D3BE}" dt="2025-05-12T15:41:11.335" v="394" actId="478"/>
          <ac:picMkLst>
            <pc:docMk/>
            <pc:sldMk cId="1365696764" sldId="367"/>
            <ac:picMk id="3" creationId="{CB1D5D41-F0F3-53FA-F3B4-B07FCDE2E245}"/>
          </ac:picMkLst>
        </pc:picChg>
        <pc:picChg chg="add mod">
          <ac:chgData name="Shalin Thomas" userId="c61e89ee44ebb4ab" providerId="LiveId" clId="{3E929BC1-6C1A-45A9-AEEB-A150C833D3BE}" dt="2025-05-12T15:41:49.679" v="419" actId="1076"/>
          <ac:picMkLst>
            <pc:docMk/>
            <pc:sldMk cId="1365696764" sldId="367"/>
            <ac:picMk id="5" creationId="{96A6A208-58EC-5311-531A-F8E1229D6CC9}"/>
          </ac:picMkLst>
        </pc:picChg>
      </pc:sldChg>
      <pc:sldChg chg="add">
        <pc:chgData name="Shalin Thomas" userId="c61e89ee44ebb4ab" providerId="LiveId" clId="{3E929BC1-6C1A-45A9-AEEB-A150C833D3BE}" dt="2025-05-12T15:48:41.857" v="474" actId="2890"/>
        <pc:sldMkLst>
          <pc:docMk/>
          <pc:sldMk cId="468070905" sldId="368"/>
        </pc:sldMkLst>
      </pc:sldChg>
      <pc:sldChg chg="addSp delSp modSp add mod">
        <pc:chgData name="Shalin Thomas" userId="c61e89ee44ebb4ab" providerId="LiveId" clId="{3E929BC1-6C1A-45A9-AEEB-A150C833D3BE}" dt="2025-05-12T15:55:30.909" v="601" actId="1076"/>
        <pc:sldMkLst>
          <pc:docMk/>
          <pc:sldMk cId="139730218" sldId="369"/>
        </pc:sldMkLst>
        <pc:spChg chg="mod">
          <ac:chgData name="Shalin Thomas" userId="c61e89ee44ebb4ab" providerId="LiveId" clId="{3E929BC1-6C1A-45A9-AEEB-A150C833D3BE}" dt="2025-05-12T15:55:03.259" v="594" actId="14100"/>
          <ac:spMkLst>
            <pc:docMk/>
            <pc:sldMk cId="139730218" sldId="369"/>
            <ac:spMk id="3" creationId="{A3422190-6096-B11F-C0D9-D0EC8523AA29}"/>
          </ac:spMkLst>
        </pc:spChg>
        <pc:picChg chg="del">
          <ac:chgData name="Shalin Thomas" userId="c61e89ee44ebb4ab" providerId="LiveId" clId="{3E929BC1-6C1A-45A9-AEEB-A150C833D3BE}" dt="2025-05-12T15:54:06.882" v="578" actId="478"/>
          <ac:picMkLst>
            <pc:docMk/>
            <pc:sldMk cId="139730218" sldId="369"/>
            <ac:picMk id="4" creationId="{ECCD0341-FC49-04B3-DF1B-ED86FB9B2055}"/>
          </ac:picMkLst>
        </pc:picChg>
        <pc:picChg chg="add del mod modCrop">
          <ac:chgData name="Shalin Thomas" userId="c61e89ee44ebb4ab" providerId="LiveId" clId="{3E929BC1-6C1A-45A9-AEEB-A150C833D3BE}" dt="2025-05-12T15:55:04.929" v="595" actId="478"/>
          <ac:picMkLst>
            <pc:docMk/>
            <pc:sldMk cId="139730218" sldId="369"/>
            <ac:picMk id="5" creationId="{D416447E-3E32-E96A-4E3D-4182873FC258}"/>
          </ac:picMkLst>
        </pc:picChg>
        <pc:picChg chg="add mod modCrop">
          <ac:chgData name="Shalin Thomas" userId="c61e89ee44ebb4ab" providerId="LiveId" clId="{3E929BC1-6C1A-45A9-AEEB-A150C833D3BE}" dt="2025-05-12T15:55:30.909" v="601" actId="1076"/>
          <ac:picMkLst>
            <pc:docMk/>
            <pc:sldMk cId="139730218" sldId="369"/>
            <ac:picMk id="7" creationId="{9C9E1AB3-9FF6-2F0F-1891-7E7086C8B1EE}"/>
          </ac:picMkLst>
        </pc:picChg>
      </pc:sldChg>
      <pc:sldChg chg="add">
        <pc:chgData name="Shalin Thomas" userId="c61e89ee44ebb4ab" providerId="LiveId" clId="{3E929BC1-6C1A-45A9-AEEB-A150C833D3BE}" dt="2025-05-12T15:54:51.769" v="585" actId="2890"/>
        <pc:sldMkLst>
          <pc:docMk/>
          <pc:sldMk cId="40152830" sldId="370"/>
        </pc:sldMkLst>
      </pc:sldChg>
      <pc:sldChg chg="addSp delSp modSp add mod">
        <pc:chgData name="Shalin Thomas" userId="c61e89ee44ebb4ab" providerId="LiveId" clId="{3E929BC1-6C1A-45A9-AEEB-A150C833D3BE}" dt="2025-05-12T16:03:03.326" v="810" actId="14100"/>
        <pc:sldMkLst>
          <pc:docMk/>
          <pc:sldMk cId="1981471337" sldId="371"/>
        </pc:sldMkLst>
        <pc:spChg chg="mod">
          <ac:chgData name="Shalin Thomas" userId="c61e89ee44ebb4ab" providerId="LiveId" clId="{3E929BC1-6C1A-45A9-AEEB-A150C833D3BE}" dt="2025-05-12T16:03:03.326" v="810" actId="14100"/>
          <ac:spMkLst>
            <pc:docMk/>
            <pc:sldMk cId="1981471337" sldId="371"/>
            <ac:spMk id="3" creationId="{7047E393-F75C-0680-287B-1C8589179136}"/>
          </ac:spMkLst>
        </pc:spChg>
        <pc:picChg chg="del">
          <ac:chgData name="Shalin Thomas" userId="c61e89ee44ebb4ab" providerId="LiveId" clId="{3E929BC1-6C1A-45A9-AEEB-A150C833D3BE}" dt="2025-05-12T16:00:05.547" v="746" actId="478"/>
          <ac:picMkLst>
            <pc:docMk/>
            <pc:sldMk cId="1981471337" sldId="371"/>
            <ac:picMk id="4" creationId="{934BE01C-A36D-215D-47B3-D08EC15D2ECC}"/>
          </ac:picMkLst>
        </pc:picChg>
        <pc:picChg chg="add mod modCrop">
          <ac:chgData name="Shalin Thomas" userId="c61e89ee44ebb4ab" providerId="LiveId" clId="{3E929BC1-6C1A-45A9-AEEB-A150C833D3BE}" dt="2025-05-12T16:00:49.226" v="759" actId="1076"/>
          <ac:picMkLst>
            <pc:docMk/>
            <pc:sldMk cId="1981471337" sldId="371"/>
            <ac:picMk id="5" creationId="{09B830A0-F2FF-315F-F434-2CA642C0F10A}"/>
          </ac:picMkLst>
        </pc:picChg>
      </pc:sldChg>
      <pc:sldChg chg="addSp delSp modSp add mod ord">
        <pc:chgData name="Shalin Thomas" userId="c61e89ee44ebb4ab" providerId="LiveId" clId="{3E929BC1-6C1A-45A9-AEEB-A150C833D3BE}" dt="2025-05-12T16:11:47.536" v="1112" actId="20578"/>
        <pc:sldMkLst>
          <pc:docMk/>
          <pc:sldMk cId="475414559" sldId="372"/>
        </pc:sldMkLst>
        <pc:spChg chg="mod">
          <ac:chgData name="Shalin Thomas" userId="c61e89ee44ebb4ab" providerId="LiveId" clId="{3E929BC1-6C1A-45A9-AEEB-A150C833D3BE}" dt="2025-05-12T16:02:54.763" v="807" actId="14100"/>
          <ac:spMkLst>
            <pc:docMk/>
            <pc:sldMk cId="475414559" sldId="372"/>
            <ac:spMk id="3" creationId="{0E106376-A5D0-2AC3-88E7-75045D743B37}"/>
          </ac:spMkLst>
        </pc:spChg>
        <pc:picChg chg="add mod modCrop">
          <ac:chgData name="Shalin Thomas" userId="c61e89ee44ebb4ab" providerId="LiveId" clId="{3E929BC1-6C1A-45A9-AEEB-A150C833D3BE}" dt="2025-05-12T16:03:46.430" v="819" actId="1076"/>
          <ac:picMkLst>
            <pc:docMk/>
            <pc:sldMk cId="475414559" sldId="372"/>
            <ac:picMk id="4" creationId="{936E384C-76BA-27C7-A74D-F4315DB4D027}"/>
          </ac:picMkLst>
        </pc:picChg>
        <pc:picChg chg="del">
          <ac:chgData name="Shalin Thomas" userId="c61e89ee44ebb4ab" providerId="LiveId" clId="{3E929BC1-6C1A-45A9-AEEB-A150C833D3BE}" dt="2025-05-12T16:03:06.408" v="811" actId="478"/>
          <ac:picMkLst>
            <pc:docMk/>
            <pc:sldMk cId="475414559" sldId="372"/>
            <ac:picMk id="5" creationId="{4A97656B-99FA-EDE0-9A00-0D5ADA67077B}"/>
          </ac:picMkLst>
        </pc:picChg>
      </pc:sldChg>
      <pc:sldChg chg="addSp delSp modSp add mod">
        <pc:chgData name="Shalin Thomas" userId="c61e89ee44ebb4ab" providerId="LiveId" clId="{3E929BC1-6C1A-45A9-AEEB-A150C833D3BE}" dt="2025-05-12T16:06:26.544" v="867" actId="1076"/>
        <pc:sldMkLst>
          <pc:docMk/>
          <pc:sldMk cId="3156515793" sldId="373"/>
        </pc:sldMkLst>
        <pc:spChg chg="mod">
          <ac:chgData name="Shalin Thomas" userId="c61e89ee44ebb4ab" providerId="LiveId" clId="{3E929BC1-6C1A-45A9-AEEB-A150C833D3BE}" dt="2025-05-12T16:05:45.306" v="855" actId="14100"/>
          <ac:spMkLst>
            <pc:docMk/>
            <pc:sldMk cId="3156515793" sldId="373"/>
            <ac:spMk id="3" creationId="{513B0D60-6327-571D-CB7B-18C02CE7527F}"/>
          </ac:spMkLst>
        </pc:spChg>
        <pc:picChg chg="add mod modCrop">
          <ac:chgData name="Shalin Thomas" userId="c61e89ee44ebb4ab" providerId="LiveId" clId="{3E929BC1-6C1A-45A9-AEEB-A150C833D3BE}" dt="2025-05-12T16:06:26.544" v="867" actId="1076"/>
          <ac:picMkLst>
            <pc:docMk/>
            <pc:sldMk cId="3156515793" sldId="373"/>
            <ac:picMk id="4" creationId="{454FC2A0-93EE-7EA8-4868-BBCBDE9C1518}"/>
          </ac:picMkLst>
        </pc:picChg>
        <pc:picChg chg="del">
          <ac:chgData name="Shalin Thomas" userId="c61e89ee44ebb4ab" providerId="LiveId" clId="{3E929BC1-6C1A-45A9-AEEB-A150C833D3BE}" dt="2025-05-12T16:05:46.547" v="856" actId="478"/>
          <ac:picMkLst>
            <pc:docMk/>
            <pc:sldMk cId="3156515793" sldId="373"/>
            <ac:picMk id="5" creationId="{8BCB3C22-379E-4A84-F558-185B698D6517}"/>
          </ac:picMkLst>
        </pc:picChg>
      </pc:sldChg>
      <pc:sldChg chg="addSp delSp modSp add mod">
        <pc:chgData name="Shalin Thomas" userId="c61e89ee44ebb4ab" providerId="LiveId" clId="{3E929BC1-6C1A-45A9-AEEB-A150C833D3BE}" dt="2025-05-12T16:08:17.097" v="1015" actId="14100"/>
        <pc:sldMkLst>
          <pc:docMk/>
          <pc:sldMk cId="3145361791" sldId="374"/>
        </pc:sldMkLst>
        <pc:spChg chg="mod">
          <ac:chgData name="Shalin Thomas" userId="c61e89ee44ebb4ab" providerId="LiveId" clId="{3E929BC1-6C1A-45A9-AEEB-A150C833D3BE}" dt="2025-05-12T16:08:17.097" v="1015" actId="14100"/>
          <ac:spMkLst>
            <pc:docMk/>
            <pc:sldMk cId="3145361791" sldId="374"/>
            <ac:spMk id="3" creationId="{EEAA1056-6B59-9348-17C7-DE69472CB3FA}"/>
          </ac:spMkLst>
        </pc:spChg>
        <pc:picChg chg="del">
          <ac:chgData name="Shalin Thomas" userId="c61e89ee44ebb4ab" providerId="LiveId" clId="{3E929BC1-6C1A-45A9-AEEB-A150C833D3BE}" dt="2025-05-12T16:06:57.761" v="929" actId="478"/>
          <ac:picMkLst>
            <pc:docMk/>
            <pc:sldMk cId="3145361791" sldId="374"/>
            <ac:picMk id="4" creationId="{BFFF3639-D7C6-4DA9-F9EB-37DAC3DDDCE8}"/>
          </ac:picMkLst>
        </pc:picChg>
        <pc:picChg chg="add mod">
          <ac:chgData name="Shalin Thomas" userId="c61e89ee44ebb4ab" providerId="LiveId" clId="{3E929BC1-6C1A-45A9-AEEB-A150C833D3BE}" dt="2025-05-12T16:07:19.925" v="935" actId="1076"/>
          <ac:picMkLst>
            <pc:docMk/>
            <pc:sldMk cId="3145361791" sldId="374"/>
            <ac:picMk id="5" creationId="{F9A52607-B07D-B967-DD99-856853F51EA6}"/>
          </ac:picMkLst>
        </pc:picChg>
      </pc:sldChg>
      <pc:sldChg chg="addSp delSp modSp add mod ord">
        <pc:chgData name="Shalin Thomas" userId="c61e89ee44ebb4ab" providerId="LiveId" clId="{3E929BC1-6C1A-45A9-AEEB-A150C833D3BE}" dt="2025-05-12T16:20:05.148" v="1366"/>
        <pc:sldMkLst>
          <pc:docMk/>
          <pc:sldMk cId="1095407138" sldId="375"/>
        </pc:sldMkLst>
        <pc:spChg chg="mod">
          <ac:chgData name="Shalin Thomas" userId="c61e89ee44ebb4ab" providerId="LiveId" clId="{3E929BC1-6C1A-45A9-AEEB-A150C833D3BE}" dt="2025-05-12T16:08:01.668" v="999" actId="14100"/>
          <ac:spMkLst>
            <pc:docMk/>
            <pc:sldMk cId="1095407138" sldId="375"/>
            <ac:spMk id="3" creationId="{067CF41F-AA82-877B-050A-CD0933344D04}"/>
          </ac:spMkLst>
        </pc:spChg>
        <pc:picChg chg="add mod modCrop">
          <ac:chgData name="Shalin Thomas" userId="c61e89ee44ebb4ab" providerId="LiveId" clId="{3E929BC1-6C1A-45A9-AEEB-A150C833D3BE}" dt="2025-05-12T16:09:04.753" v="1026" actId="1076"/>
          <ac:picMkLst>
            <pc:docMk/>
            <pc:sldMk cId="1095407138" sldId="375"/>
            <ac:picMk id="4" creationId="{2563A7D9-6D3D-E6A1-EAD9-7D8475924792}"/>
          </ac:picMkLst>
        </pc:picChg>
        <pc:picChg chg="del">
          <ac:chgData name="Shalin Thomas" userId="c61e89ee44ebb4ab" providerId="LiveId" clId="{3E929BC1-6C1A-45A9-AEEB-A150C833D3BE}" dt="2025-05-12T16:07:33.647" v="937" actId="478"/>
          <ac:picMkLst>
            <pc:docMk/>
            <pc:sldMk cId="1095407138" sldId="375"/>
            <ac:picMk id="5" creationId="{FDEB7198-33EA-6C4D-ABBB-F05D17E44730}"/>
          </ac:picMkLst>
        </pc:picChg>
      </pc:sldChg>
      <pc:sldChg chg="addSp delSp modSp add mod">
        <pc:chgData name="Shalin Thomas" userId="c61e89ee44ebb4ab" providerId="LiveId" clId="{3E929BC1-6C1A-45A9-AEEB-A150C833D3BE}" dt="2025-05-12T16:10:44.066" v="1081" actId="1076"/>
        <pc:sldMkLst>
          <pc:docMk/>
          <pc:sldMk cId="4051535365" sldId="376"/>
        </pc:sldMkLst>
        <pc:spChg chg="mod">
          <ac:chgData name="Shalin Thomas" userId="c61e89ee44ebb4ab" providerId="LiveId" clId="{3E929BC1-6C1A-45A9-AEEB-A150C833D3BE}" dt="2025-05-12T16:09:53.866" v="1071" actId="14100"/>
          <ac:spMkLst>
            <pc:docMk/>
            <pc:sldMk cId="4051535365" sldId="376"/>
            <ac:spMk id="3" creationId="{F8380303-7896-B972-DA02-08364FE494EB}"/>
          </ac:spMkLst>
        </pc:spChg>
        <pc:picChg chg="del">
          <ac:chgData name="Shalin Thomas" userId="c61e89ee44ebb4ab" providerId="LiveId" clId="{3E929BC1-6C1A-45A9-AEEB-A150C833D3BE}" dt="2025-05-12T16:09:31.149" v="1028" actId="478"/>
          <ac:picMkLst>
            <pc:docMk/>
            <pc:sldMk cId="4051535365" sldId="376"/>
            <ac:picMk id="4" creationId="{C89FFCCF-0208-A23B-7EE9-4F642622AFEF}"/>
          </ac:picMkLst>
        </pc:picChg>
        <pc:picChg chg="add mod modCrop">
          <ac:chgData name="Shalin Thomas" userId="c61e89ee44ebb4ab" providerId="LiveId" clId="{3E929BC1-6C1A-45A9-AEEB-A150C833D3BE}" dt="2025-05-12T16:10:44.066" v="1081" actId="1076"/>
          <ac:picMkLst>
            <pc:docMk/>
            <pc:sldMk cId="4051535365" sldId="376"/>
            <ac:picMk id="5" creationId="{875578D8-91B9-907E-4798-94F7C7C88552}"/>
          </ac:picMkLst>
        </pc:picChg>
      </pc:sldChg>
      <pc:sldChg chg="addSp delSp modSp add mod">
        <pc:chgData name="Shalin Thomas" userId="c61e89ee44ebb4ab" providerId="LiveId" clId="{3E929BC1-6C1A-45A9-AEEB-A150C833D3BE}" dt="2025-05-12T16:12:29.290" v="1122" actId="1076"/>
        <pc:sldMkLst>
          <pc:docMk/>
          <pc:sldMk cId="136177477" sldId="377"/>
        </pc:sldMkLst>
        <pc:spChg chg="mod">
          <ac:chgData name="Shalin Thomas" userId="c61e89ee44ebb4ab" providerId="LiveId" clId="{3E929BC1-6C1A-45A9-AEEB-A150C833D3BE}" dt="2025-05-12T16:11:23.586" v="1109" actId="14100"/>
          <ac:spMkLst>
            <pc:docMk/>
            <pc:sldMk cId="136177477" sldId="377"/>
            <ac:spMk id="3" creationId="{1F556F92-9BA6-F76C-CCB5-3D06D1B624FA}"/>
          </ac:spMkLst>
        </pc:spChg>
        <pc:picChg chg="add mod modCrop">
          <ac:chgData name="Shalin Thomas" userId="c61e89ee44ebb4ab" providerId="LiveId" clId="{3E929BC1-6C1A-45A9-AEEB-A150C833D3BE}" dt="2025-05-12T16:12:29.290" v="1122" actId="1076"/>
          <ac:picMkLst>
            <pc:docMk/>
            <pc:sldMk cId="136177477" sldId="377"/>
            <ac:picMk id="4" creationId="{4762D867-DB55-13A1-252E-DF74B3A25083}"/>
          </ac:picMkLst>
        </pc:picChg>
        <pc:picChg chg="del">
          <ac:chgData name="Shalin Thomas" userId="c61e89ee44ebb4ab" providerId="LiveId" clId="{3E929BC1-6C1A-45A9-AEEB-A150C833D3BE}" dt="2025-05-12T16:10:54.438" v="1083" actId="478"/>
          <ac:picMkLst>
            <pc:docMk/>
            <pc:sldMk cId="136177477" sldId="377"/>
            <ac:picMk id="5" creationId="{18280831-AC08-0859-F749-2FF6C242E609}"/>
          </ac:picMkLst>
        </pc:picChg>
      </pc:sldChg>
      <pc:sldChg chg="addSp delSp modSp add mod ord">
        <pc:chgData name="Shalin Thomas" userId="c61e89ee44ebb4ab" providerId="LiveId" clId="{3E929BC1-6C1A-45A9-AEEB-A150C833D3BE}" dt="2025-05-12T16:21:21.156" v="1394" actId="20578"/>
        <pc:sldMkLst>
          <pc:docMk/>
          <pc:sldMk cId="351474390" sldId="378"/>
        </pc:sldMkLst>
        <pc:spChg chg="mod">
          <ac:chgData name="Shalin Thomas" userId="c61e89ee44ebb4ab" providerId="LiveId" clId="{3E929BC1-6C1A-45A9-AEEB-A150C833D3BE}" dt="2025-05-12T16:13:27.519" v="1158" actId="14100"/>
          <ac:spMkLst>
            <pc:docMk/>
            <pc:sldMk cId="351474390" sldId="378"/>
            <ac:spMk id="3" creationId="{5EDAF8E7-F45B-8C15-0B38-4307C8AC2F1D}"/>
          </ac:spMkLst>
        </pc:spChg>
        <pc:picChg chg="del">
          <ac:chgData name="Shalin Thomas" userId="c61e89ee44ebb4ab" providerId="LiveId" clId="{3E929BC1-6C1A-45A9-AEEB-A150C833D3BE}" dt="2025-05-12T16:13:28.712" v="1159" actId="478"/>
          <ac:picMkLst>
            <pc:docMk/>
            <pc:sldMk cId="351474390" sldId="378"/>
            <ac:picMk id="4" creationId="{36DA5E47-0F8D-46E5-D6CC-DC51DBB1C79F}"/>
          </ac:picMkLst>
        </pc:picChg>
        <pc:picChg chg="add mod modCrop">
          <ac:chgData name="Shalin Thomas" userId="c61e89ee44ebb4ab" providerId="LiveId" clId="{3E929BC1-6C1A-45A9-AEEB-A150C833D3BE}" dt="2025-05-12T16:13:50.695" v="1166" actId="1076"/>
          <ac:picMkLst>
            <pc:docMk/>
            <pc:sldMk cId="351474390" sldId="378"/>
            <ac:picMk id="5" creationId="{24F2CAB9-DD92-BCE7-0EC2-8A8E346BAF89}"/>
          </ac:picMkLst>
        </pc:picChg>
      </pc:sldChg>
      <pc:sldChg chg="addSp delSp modSp add mod">
        <pc:chgData name="Shalin Thomas" userId="c61e89ee44ebb4ab" providerId="LiveId" clId="{3E929BC1-6C1A-45A9-AEEB-A150C833D3BE}" dt="2025-05-12T16:15:29.034" v="1214" actId="1076"/>
        <pc:sldMkLst>
          <pc:docMk/>
          <pc:sldMk cId="2989260787" sldId="379"/>
        </pc:sldMkLst>
        <pc:spChg chg="mod">
          <ac:chgData name="Shalin Thomas" userId="c61e89ee44ebb4ab" providerId="LiveId" clId="{3E929BC1-6C1A-45A9-AEEB-A150C833D3BE}" dt="2025-05-12T16:14:59.306" v="1206" actId="14100"/>
          <ac:spMkLst>
            <pc:docMk/>
            <pc:sldMk cId="2989260787" sldId="379"/>
            <ac:spMk id="3" creationId="{45C12777-BAF0-344B-2BD9-7F0C8C048F91}"/>
          </ac:spMkLst>
        </pc:spChg>
        <pc:picChg chg="add mod modCrop">
          <ac:chgData name="Shalin Thomas" userId="c61e89ee44ebb4ab" providerId="LiveId" clId="{3E929BC1-6C1A-45A9-AEEB-A150C833D3BE}" dt="2025-05-12T16:15:29.034" v="1214" actId="1076"/>
          <ac:picMkLst>
            <pc:docMk/>
            <pc:sldMk cId="2989260787" sldId="379"/>
            <ac:picMk id="4" creationId="{4AB72BB3-8F1A-6381-66D0-2D3ED8EE6A83}"/>
          </ac:picMkLst>
        </pc:picChg>
        <pc:picChg chg="del">
          <ac:chgData name="Shalin Thomas" userId="c61e89ee44ebb4ab" providerId="LiveId" clId="{3E929BC1-6C1A-45A9-AEEB-A150C833D3BE}" dt="2025-05-12T16:15:00.288" v="1207" actId="478"/>
          <ac:picMkLst>
            <pc:docMk/>
            <pc:sldMk cId="2989260787" sldId="379"/>
            <ac:picMk id="5" creationId="{84387725-ECC6-C916-3E67-A71383C8088C}"/>
          </ac:picMkLst>
        </pc:picChg>
      </pc:sldChg>
      <pc:sldChg chg="addSp delSp modSp add mod">
        <pc:chgData name="Shalin Thomas" userId="c61e89ee44ebb4ab" providerId="LiveId" clId="{3E929BC1-6C1A-45A9-AEEB-A150C833D3BE}" dt="2025-05-12T16:17:48.322" v="1282" actId="1076"/>
        <pc:sldMkLst>
          <pc:docMk/>
          <pc:sldMk cId="2782398205" sldId="380"/>
        </pc:sldMkLst>
        <pc:spChg chg="mod">
          <ac:chgData name="Shalin Thomas" userId="c61e89ee44ebb4ab" providerId="LiveId" clId="{3E929BC1-6C1A-45A9-AEEB-A150C833D3BE}" dt="2025-05-12T16:17:17.563" v="1273" actId="14100"/>
          <ac:spMkLst>
            <pc:docMk/>
            <pc:sldMk cId="2782398205" sldId="380"/>
            <ac:spMk id="3" creationId="{543C0EAC-D8F3-4814-B81C-1C42D96372A8}"/>
          </ac:spMkLst>
        </pc:spChg>
        <pc:picChg chg="del">
          <ac:chgData name="Shalin Thomas" userId="c61e89ee44ebb4ab" providerId="LiveId" clId="{3E929BC1-6C1A-45A9-AEEB-A150C833D3BE}" dt="2025-05-12T16:17:18.700" v="1274" actId="478"/>
          <ac:picMkLst>
            <pc:docMk/>
            <pc:sldMk cId="2782398205" sldId="380"/>
            <ac:picMk id="4" creationId="{336274C5-A16C-2B61-3C7D-D46E82227B82}"/>
          </ac:picMkLst>
        </pc:picChg>
        <pc:picChg chg="add mod modCrop">
          <ac:chgData name="Shalin Thomas" userId="c61e89ee44ebb4ab" providerId="LiveId" clId="{3E929BC1-6C1A-45A9-AEEB-A150C833D3BE}" dt="2025-05-12T16:17:48.322" v="1282" actId="1076"/>
          <ac:picMkLst>
            <pc:docMk/>
            <pc:sldMk cId="2782398205" sldId="380"/>
            <ac:picMk id="5" creationId="{9683175F-5651-E114-F2B7-99E52CA49896}"/>
          </ac:picMkLst>
        </pc:picChg>
      </pc:sldChg>
      <pc:sldChg chg="add del">
        <pc:chgData name="Shalin Thomas" userId="c61e89ee44ebb4ab" providerId="LiveId" clId="{3E929BC1-6C1A-45A9-AEEB-A150C833D3BE}" dt="2025-05-12T16:15:53.916" v="1216" actId="47"/>
        <pc:sldMkLst>
          <pc:docMk/>
          <pc:sldMk cId="3885713905" sldId="380"/>
        </pc:sldMkLst>
      </pc:sldChg>
      <pc:sldChg chg="addSp delSp modSp add mod">
        <pc:chgData name="Shalin Thomas" userId="c61e89ee44ebb4ab" providerId="LiveId" clId="{3E929BC1-6C1A-45A9-AEEB-A150C833D3BE}" dt="2025-05-12T16:18:49.717" v="1298" actId="1076"/>
        <pc:sldMkLst>
          <pc:docMk/>
          <pc:sldMk cId="2969840463" sldId="381"/>
        </pc:sldMkLst>
        <pc:spChg chg="mod">
          <ac:chgData name="Shalin Thomas" userId="c61e89ee44ebb4ab" providerId="LiveId" clId="{3E929BC1-6C1A-45A9-AEEB-A150C833D3BE}" dt="2025-05-12T16:18:20.636" v="1290" actId="20577"/>
          <ac:spMkLst>
            <pc:docMk/>
            <pc:sldMk cId="2969840463" sldId="381"/>
            <ac:spMk id="3" creationId="{53D7D789-3406-72FA-6580-4C7EFACA4604}"/>
          </ac:spMkLst>
        </pc:spChg>
        <pc:picChg chg="add mod modCrop">
          <ac:chgData name="Shalin Thomas" userId="c61e89ee44ebb4ab" providerId="LiveId" clId="{3E929BC1-6C1A-45A9-AEEB-A150C833D3BE}" dt="2025-05-12T16:18:49.717" v="1298" actId="1076"/>
          <ac:picMkLst>
            <pc:docMk/>
            <pc:sldMk cId="2969840463" sldId="381"/>
            <ac:picMk id="4" creationId="{49E6FAA4-B505-A7C5-509F-903D7C8335A3}"/>
          </ac:picMkLst>
        </pc:picChg>
        <pc:picChg chg="del">
          <ac:chgData name="Shalin Thomas" userId="c61e89ee44ebb4ab" providerId="LiveId" clId="{3E929BC1-6C1A-45A9-AEEB-A150C833D3BE}" dt="2025-05-12T16:18:22.919" v="1291" actId="478"/>
          <ac:picMkLst>
            <pc:docMk/>
            <pc:sldMk cId="2969840463" sldId="381"/>
            <ac:picMk id="5" creationId="{BA4CBEF7-6035-1FEA-706A-6DC9F22529E7}"/>
          </ac:picMkLst>
        </pc:picChg>
      </pc:sldChg>
      <pc:sldChg chg="addSp delSp modSp add mod ord">
        <pc:chgData name="Shalin Thomas" userId="c61e89ee44ebb4ab" providerId="LiveId" clId="{3E929BC1-6C1A-45A9-AEEB-A150C833D3BE}" dt="2025-05-12T16:20:13.634" v="1368"/>
        <pc:sldMkLst>
          <pc:docMk/>
          <pc:sldMk cId="3161719550" sldId="382"/>
        </pc:sldMkLst>
        <pc:spChg chg="mod">
          <ac:chgData name="Shalin Thomas" userId="c61e89ee44ebb4ab" providerId="LiveId" clId="{3E929BC1-6C1A-45A9-AEEB-A150C833D3BE}" dt="2025-05-12T16:19:31.106" v="1356" actId="14100"/>
          <ac:spMkLst>
            <pc:docMk/>
            <pc:sldMk cId="3161719550" sldId="382"/>
            <ac:spMk id="3" creationId="{AFFF64BC-6ACD-8F9D-0A5E-06ED97F148E3}"/>
          </ac:spMkLst>
        </pc:spChg>
        <pc:picChg chg="del">
          <ac:chgData name="Shalin Thomas" userId="c61e89ee44ebb4ab" providerId="LiveId" clId="{3E929BC1-6C1A-45A9-AEEB-A150C833D3BE}" dt="2025-05-12T16:19:32.216" v="1357" actId="478"/>
          <ac:picMkLst>
            <pc:docMk/>
            <pc:sldMk cId="3161719550" sldId="382"/>
            <ac:picMk id="4" creationId="{16013046-EFA0-B45D-6616-B262B8425804}"/>
          </ac:picMkLst>
        </pc:picChg>
        <pc:picChg chg="add mod modCrop">
          <ac:chgData name="Shalin Thomas" userId="c61e89ee44ebb4ab" providerId="LiveId" clId="{3E929BC1-6C1A-45A9-AEEB-A150C833D3BE}" dt="2025-05-12T16:19:52.816" v="1364" actId="1076"/>
          <ac:picMkLst>
            <pc:docMk/>
            <pc:sldMk cId="3161719550" sldId="382"/>
            <ac:picMk id="5" creationId="{975A2940-48BD-DFDE-580F-B1AB78B70A38}"/>
          </ac:picMkLst>
        </pc:picChg>
      </pc:sldChg>
      <pc:sldChg chg="addSp delSp modSp add mod">
        <pc:chgData name="Shalin Thomas" userId="c61e89ee44ebb4ab" providerId="LiveId" clId="{3E929BC1-6C1A-45A9-AEEB-A150C833D3BE}" dt="2025-05-12T16:23:32.349" v="1469" actId="1076"/>
        <pc:sldMkLst>
          <pc:docMk/>
          <pc:sldMk cId="1634855444" sldId="383"/>
        </pc:sldMkLst>
        <pc:spChg chg="mod">
          <ac:chgData name="Shalin Thomas" userId="c61e89ee44ebb4ab" providerId="LiveId" clId="{3E929BC1-6C1A-45A9-AEEB-A150C833D3BE}" dt="2025-05-12T16:21:50.616" v="1428" actId="14100"/>
          <ac:spMkLst>
            <pc:docMk/>
            <pc:sldMk cId="1634855444" sldId="383"/>
            <ac:spMk id="3" creationId="{257104EB-1457-8E8D-4923-264AB19EA9A6}"/>
          </ac:spMkLst>
        </pc:spChg>
        <pc:picChg chg="del">
          <ac:chgData name="Shalin Thomas" userId="c61e89ee44ebb4ab" providerId="LiveId" clId="{3E929BC1-6C1A-45A9-AEEB-A150C833D3BE}" dt="2025-05-12T16:21:52.183" v="1429" actId="478"/>
          <ac:picMkLst>
            <pc:docMk/>
            <pc:sldMk cId="1634855444" sldId="383"/>
            <ac:picMk id="4" creationId="{6994DB4D-72F0-F793-CE89-056DDDAE133D}"/>
          </ac:picMkLst>
        </pc:picChg>
        <pc:picChg chg="add mod">
          <ac:chgData name="Shalin Thomas" userId="c61e89ee44ebb4ab" providerId="LiveId" clId="{3E929BC1-6C1A-45A9-AEEB-A150C833D3BE}" dt="2025-05-12T16:23:32.349" v="1469" actId="1076"/>
          <ac:picMkLst>
            <pc:docMk/>
            <pc:sldMk cId="1634855444" sldId="383"/>
            <ac:picMk id="5" creationId="{399BE839-999F-6B5B-158E-7AEA346625D7}"/>
          </ac:picMkLst>
        </pc:picChg>
      </pc:sldChg>
      <pc:sldChg chg="add del">
        <pc:chgData name="Shalin Thomas" userId="c61e89ee44ebb4ab" providerId="LiveId" clId="{3E929BC1-6C1A-45A9-AEEB-A150C833D3BE}" dt="2025-05-12T16:21:09.216" v="1379" actId="2890"/>
        <pc:sldMkLst>
          <pc:docMk/>
          <pc:sldMk cId="2035481587" sldId="383"/>
        </pc:sldMkLst>
      </pc:sldChg>
      <pc:sldChg chg="addSp delSp modSp add mod">
        <pc:chgData name="Shalin Thomas" userId="c61e89ee44ebb4ab" providerId="LiveId" clId="{3E929BC1-6C1A-45A9-AEEB-A150C833D3BE}" dt="2025-05-12T16:23:19.586" v="1467" actId="1076"/>
        <pc:sldMkLst>
          <pc:docMk/>
          <pc:sldMk cId="3146674689" sldId="384"/>
        </pc:sldMkLst>
        <pc:spChg chg="mod">
          <ac:chgData name="Shalin Thomas" userId="c61e89ee44ebb4ab" providerId="LiveId" clId="{3E929BC1-6C1A-45A9-AEEB-A150C833D3BE}" dt="2025-05-12T16:22:40.121" v="1456" actId="14100"/>
          <ac:spMkLst>
            <pc:docMk/>
            <pc:sldMk cId="3146674689" sldId="384"/>
            <ac:spMk id="3" creationId="{8B4B0286-44C9-505E-1DB1-90B09CED34FA}"/>
          </ac:spMkLst>
        </pc:spChg>
        <pc:picChg chg="add mod modCrop">
          <ac:chgData name="Shalin Thomas" userId="c61e89ee44ebb4ab" providerId="LiveId" clId="{3E929BC1-6C1A-45A9-AEEB-A150C833D3BE}" dt="2025-05-12T16:23:19.586" v="1467" actId="1076"/>
          <ac:picMkLst>
            <pc:docMk/>
            <pc:sldMk cId="3146674689" sldId="384"/>
            <ac:picMk id="4" creationId="{11128D1D-37D5-290D-BF3F-53C624623490}"/>
          </ac:picMkLst>
        </pc:picChg>
        <pc:picChg chg="del">
          <ac:chgData name="Shalin Thomas" userId="c61e89ee44ebb4ab" providerId="LiveId" clId="{3E929BC1-6C1A-45A9-AEEB-A150C833D3BE}" dt="2025-05-12T16:22:41.053" v="1457" actId="478"/>
          <ac:picMkLst>
            <pc:docMk/>
            <pc:sldMk cId="3146674689" sldId="384"/>
            <ac:picMk id="5" creationId="{50EA03D3-71FD-31CD-77F6-363F2E05DFA5}"/>
          </ac:picMkLst>
        </pc:picChg>
      </pc:sldChg>
      <pc:sldChg chg="addSp delSp modSp add mod">
        <pc:chgData name="Shalin Thomas" userId="c61e89ee44ebb4ab" providerId="LiveId" clId="{3E929BC1-6C1A-45A9-AEEB-A150C833D3BE}" dt="2025-05-12T16:24:25.942" v="1489" actId="1076"/>
        <pc:sldMkLst>
          <pc:docMk/>
          <pc:sldMk cId="4211870431" sldId="385"/>
        </pc:sldMkLst>
        <pc:spChg chg="mod">
          <ac:chgData name="Shalin Thomas" userId="c61e89ee44ebb4ab" providerId="LiveId" clId="{3E929BC1-6C1A-45A9-AEEB-A150C833D3BE}" dt="2025-05-12T16:23:47.462" v="1480" actId="14100"/>
          <ac:spMkLst>
            <pc:docMk/>
            <pc:sldMk cId="4211870431" sldId="385"/>
            <ac:spMk id="3" creationId="{57061353-E8B3-260A-95D9-09B7D539BDBA}"/>
          </ac:spMkLst>
        </pc:spChg>
        <pc:picChg chg="del">
          <ac:chgData name="Shalin Thomas" userId="c61e89ee44ebb4ab" providerId="LiveId" clId="{3E929BC1-6C1A-45A9-AEEB-A150C833D3BE}" dt="2025-05-12T16:23:49.158" v="1481" actId="478"/>
          <ac:picMkLst>
            <pc:docMk/>
            <pc:sldMk cId="4211870431" sldId="385"/>
            <ac:picMk id="4" creationId="{B02FE7F5-24A6-AAC8-FE0A-D5078A58ADD9}"/>
          </ac:picMkLst>
        </pc:picChg>
        <pc:picChg chg="add mod modCrop">
          <ac:chgData name="Shalin Thomas" userId="c61e89ee44ebb4ab" providerId="LiveId" clId="{3E929BC1-6C1A-45A9-AEEB-A150C833D3BE}" dt="2025-05-12T16:24:25.942" v="1489" actId="1076"/>
          <ac:picMkLst>
            <pc:docMk/>
            <pc:sldMk cId="4211870431" sldId="385"/>
            <ac:picMk id="5" creationId="{423346D6-492A-2528-C02D-AC2F94717493}"/>
          </ac:picMkLst>
        </pc:picChg>
      </pc:sldChg>
      <pc:sldChg chg="addSp delSp modSp add mod">
        <pc:chgData name="Shalin Thomas" userId="c61e89ee44ebb4ab" providerId="LiveId" clId="{3E929BC1-6C1A-45A9-AEEB-A150C833D3BE}" dt="2025-05-12T16:25:20.170" v="1513" actId="1076"/>
        <pc:sldMkLst>
          <pc:docMk/>
          <pc:sldMk cId="3556016036" sldId="386"/>
        </pc:sldMkLst>
        <pc:spChg chg="mod">
          <ac:chgData name="Shalin Thomas" userId="c61e89ee44ebb4ab" providerId="LiveId" clId="{3E929BC1-6C1A-45A9-AEEB-A150C833D3BE}" dt="2025-05-12T16:24:44.783" v="1507" actId="14100"/>
          <ac:spMkLst>
            <pc:docMk/>
            <pc:sldMk cId="3556016036" sldId="386"/>
            <ac:spMk id="3" creationId="{EA81DD7A-7D06-B257-CDFB-C73346D99B90}"/>
          </ac:spMkLst>
        </pc:spChg>
        <pc:picChg chg="add mod modCrop">
          <ac:chgData name="Shalin Thomas" userId="c61e89ee44ebb4ab" providerId="LiveId" clId="{3E929BC1-6C1A-45A9-AEEB-A150C833D3BE}" dt="2025-05-12T16:25:20.170" v="1513" actId="1076"/>
          <ac:picMkLst>
            <pc:docMk/>
            <pc:sldMk cId="3556016036" sldId="386"/>
            <ac:picMk id="4" creationId="{8611FB62-2C33-06A2-EAE5-8403C946F69C}"/>
          </ac:picMkLst>
        </pc:picChg>
        <pc:picChg chg="del">
          <ac:chgData name="Shalin Thomas" userId="c61e89ee44ebb4ab" providerId="LiveId" clId="{3E929BC1-6C1A-45A9-AEEB-A150C833D3BE}" dt="2025-05-12T16:24:45.868" v="1508" actId="478"/>
          <ac:picMkLst>
            <pc:docMk/>
            <pc:sldMk cId="3556016036" sldId="386"/>
            <ac:picMk id="5" creationId="{B7A7BDE7-AB91-F3EA-FDE0-3E33DD0A61E1}"/>
          </ac:picMkLst>
        </pc:picChg>
      </pc:sldChg>
      <pc:sldChg chg="addSp delSp modSp add mod">
        <pc:chgData name="Shalin Thomas" userId="c61e89ee44ebb4ab" providerId="LiveId" clId="{3E929BC1-6C1A-45A9-AEEB-A150C833D3BE}" dt="2025-05-12T16:26:23.099" v="1558" actId="1076"/>
        <pc:sldMkLst>
          <pc:docMk/>
          <pc:sldMk cId="4227307748" sldId="387"/>
        </pc:sldMkLst>
        <pc:spChg chg="mod">
          <ac:chgData name="Shalin Thomas" userId="c61e89ee44ebb4ab" providerId="LiveId" clId="{3E929BC1-6C1A-45A9-AEEB-A150C833D3BE}" dt="2025-05-12T16:25:54.176" v="1550" actId="14100"/>
          <ac:spMkLst>
            <pc:docMk/>
            <pc:sldMk cId="4227307748" sldId="387"/>
            <ac:spMk id="3" creationId="{5E2C6210-1B4D-7941-2D4B-0FD1572F88D7}"/>
          </ac:spMkLst>
        </pc:spChg>
        <pc:picChg chg="del">
          <ac:chgData name="Shalin Thomas" userId="c61e89ee44ebb4ab" providerId="LiveId" clId="{3E929BC1-6C1A-45A9-AEEB-A150C833D3BE}" dt="2025-05-12T16:25:55.506" v="1551" actId="478"/>
          <ac:picMkLst>
            <pc:docMk/>
            <pc:sldMk cId="4227307748" sldId="387"/>
            <ac:picMk id="4" creationId="{1ABB2D40-EB03-83BD-4356-F4393D495486}"/>
          </ac:picMkLst>
        </pc:picChg>
        <pc:picChg chg="add mod modCrop">
          <ac:chgData name="Shalin Thomas" userId="c61e89ee44ebb4ab" providerId="LiveId" clId="{3E929BC1-6C1A-45A9-AEEB-A150C833D3BE}" dt="2025-05-12T16:26:23.099" v="1558" actId="1076"/>
          <ac:picMkLst>
            <pc:docMk/>
            <pc:sldMk cId="4227307748" sldId="387"/>
            <ac:picMk id="5" creationId="{73D49F1A-4C0B-F684-BC89-762F43A681F3}"/>
          </ac:picMkLst>
        </pc:picChg>
      </pc:sldChg>
      <pc:sldChg chg="addSp delSp modSp add mod">
        <pc:chgData name="Shalin Thomas" userId="c61e89ee44ebb4ab" providerId="LiveId" clId="{3E929BC1-6C1A-45A9-AEEB-A150C833D3BE}" dt="2025-05-12T16:27:19.846" v="1599" actId="1076"/>
        <pc:sldMkLst>
          <pc:docMk/>
          <pc:sldMk cId="1101925699" sldId="388"/>
        </pc:sldMkLst>
        <pc:spChg chg="mod">
          <ac:chgData name="Shalin Thomas" userId="c61e89ee44ebb4ab" providerId="LiveId" clId="{3E929BC1-6C1A-45A9-AEEB-A150C833D3BE}" dt="2025-05-12T16:26:49.606" v="1593" actId="14100"/>
          <ac:spMkLst>
            <pc:docMk/>
            <pc:sldMk cId="1101925699" sldId="388"/>
            <ac:spMk id="3" creationId="{9D95DC62-5FB9-A12E-5921-0AE619BF2FF8}"/>
          </ac:spMkLst>
        </pc:spChg>
        <pc:picChg chg="add mod modCrop">
          <ac:chgData name="Shalin Thomas" userId="c61e89ee44ebb4ab" providerId="LiveId" clId="{3E929BC1-6C1A-45A9-AEEB-A150C833D3BE}" dt="2025-05-12T16:27:19.846" v="1599" actId="1076"/>
          <ac:picMkLst>
            <pc:docMk/>
            <pc:sldMk cId="1101925699" sldId="388"/>
            <ac:picMk id="4" creationId="{A2A03D81-ED8A-8565-D1AE-14673168D812}"/>
          </ac:picMkLst>
        </pc:picChg>
        <pc:picChg chg="del">
          <ac:chgData name="Shalin Thomas" userId="c61e89ee44ebb4ab" providerId="LiveId" clId="{3E929BC1-6C1A-45A9-AEEB-A150C833D3BE}" dt="2025-05-12T16:26:51.003" v="1594" actId="478"/>
          <ac:picMkLst>
            <pc:docMk/>
            <pc:sldMk cId="1101925699" sldId="388"/>
            <ac:picMk id="5" creationId="{B99C4441-86C0-2911-D5E9-8B6EE400EE11}"/>
          </ac:picMkLst>
        </pc:picChg>
      </pc:sldChg>
      <pc:sldChg chg="addSp delSp modSp add mod ord">
        <pc:chgData name="Shalin Thomas" userId="c61e89ee44ebb4ab" providerId="LiveId" clId="{3E929BC1-6C1A-45A9-AEEB-A150C833D3BE}" dt="2025-05-12T16:27:58.078" v="1632"/>
        <pc:sldMkLst>
          <pc:docMk/>
          <pc:sldMk cId="3164635427" sldId="389"/>
        </pc:sldMkLst>
        <pc:spChg chg="mod">
          <ac:chgData name="Shalin Thomas" userId="c61e89ee44ebb4ab" providerId="LiveId" clId="{3E929BC1-6C1A-45A9-AEEB-A150C833D3BE}" dt="2025-05-12T16:27:42.956" v="1625" actId="14100"/>
          <ac:spMkLst>
            <pc:docMk/>
            <pc:sldMk cId="3164635427" sldId="389"/>
            <ac:spMk id="3" creationId="{E7E751D4-F58E-A976-08EF-9A85CF7B0C8A}"/>
          </ac:spMkLst>
        </pc:spChg>
        <pc:picChg chg="del">
          <ac:chgData name="Shalin Thomas" userId="c61e89ee44ebb4ab" providerId="LiveId" clId="{3E929BC1-6C1A-45A9-AEEB-A150C833D3BE}" dt="2025-05-12T16:27:44.356" v="1626" actId="478"/>
          <ac:picMkLst>
            <pc:docMk/>
            <pc:sldMk cId="3164635427" sldId="389"/>
            <ac:picMk id="4" creationId="{20C532F7-D578-D3EB-7794-09356DA90972}"/>
          </ac:picMkLst>
        </pc:picChg>
        <pc:picChg chg="add mod">
          <ac:chgData name="Shalin Thomas" userId="c61e89ee44ebb4ab" providerId="LiveId" clId="{3E929BC1-6C1A-45A9-AEEB-A150C833D3BE}" dt="2025-05-12T16:27:54.576" v="1630" actId="1076"/>
          <ac:picMkLst>
            <pc:docMk/>
            <pc:sldMk cId="3164635427" sldId="389"/>
            <ac:picMk id="5" creationId="{B5DE868F-84F8-6F1B-CC73-91ECD7B311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dd695dde2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8BB7984-3DEA-7249-2B72-64552914BC1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2CD33CC5-F498-9B1C-4949-F898F15C0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726E9BF9-3FE8-7475-2799-DEA9133133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06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2B42C89-C133-5133-36C6-8B74963429E2}"/>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5EE72A73-143A-CC85-FC40-E6998D9F17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F8EECB79-A558-BD77-3C9E-6AFE40AD4E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720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8625C66-5D51-016A-8C0A-E5D87BA5E78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FEF45713-5597-2706-5CB6-06C9BB7822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A2026741-7755-E3C3-F244-ACED5D87A2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620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A64AFE2-FDF6-7D07-C57D-0C05FE7C8464}"/>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ECEA33E9-09D3-0AD7-686A-2991EE3497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5841ED21-47E8-556E-42B3-96561AB8CD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398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CE0EAE3-3D7C-A87B-1EA5-2B6C69E66D30}"/>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2C271786-7EE2-9AD5-5B96-D0CD46556B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B563586-7359-BB52-51AC-90664509E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66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dd6e8cc85c_0_121:notes"/>
          <p:cNvSpPr txBox="1">
            <a:spLocks noGrp="1"/>
          </p:cNvSpPr>
          <p:nvPr>
            <p:ph type="body" idx="1"/>
          </p:nvPr>
        </p:nvSpPr>
        <p:spPr>
          <a:xfrm>
            <a:off x="685793" y="4343393"/>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8" name="Google Shape;328;g2dd6e8cc85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596F38C-8962-E69C-1FC8-427A9EEF1EB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2751DEEB-9419-6644-C68A-9747AB05E2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4E5996A9-1C5A-3562-90F2-780F6EFF1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65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0B982A6-A5F5-EFCC-C744-1E0FF45A87F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8FBA76E8-550C-ACBA-F6A4-9B77473EDC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B8E5616-50CD-A8C8-4458-07A88179C7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31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9857D49-A727-3CF5-F74F-B9000FBA752F}"/>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F1DF8E99-13FB-7FAD-A5B2-8A3629801B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98B40654-C261-ABCB-13F6-24C8E61D2D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048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7E43B1A2-0A8D-C636-FC01-1AD8443A70B4}"/>
            </a:ext>
          </a:extLst>
        </p:cNvPr>
        <p:cNvGrpSpPr/>
        <p:nvPr/>
      </p:nvGrpSpPr>
      <p:grpSpPr>
        <a:xfrm>
          <a:off x="0" y="0"/>
          <a:ext cx="0" cy="0"/>
          <a:chOff x="0" y="0"/>
          <a:chExt cx="0" cy="0"/>
        </a:xfrm>
      </p:grpSpPr>
      <p:sp>
        <p:nvSpPr>
          <p:cNvPr id="203" name="Google Shape;203;p2:notes">
            <a:extLst>
              <a:ext uri="{FF2B5EF4-FFF2-40B4-BE49-F238E27FC236}">
                <a16:creationId xmlns:a16="http://schemas.microsoft.com/office/drawing/2014/main" id="{7EF22F32-BEBF-AD97-7C9D-D3F77FF84A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notes">
            <a:extLst>
              <a:ext uri="{FF2B5EF4-FFF2-40B4-BE49-F238E27FC236}">
                <a16:creationId xmlns:a16="http://schemas.microsoft.com/office/drawing/2014/main" id="{6A5556CF-1EBA-2B0C-CE7B-49F43D422A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644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5E252AC2-8DD3-87BD-BC23-C59C3F47A1D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AC214B47-AE75-0224-1E43-7228F3270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9788D05-40B9-32FB-8FA1-34338A9CB4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8970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91DF0D7-DB53-FCA9-7E80-C2DAF8EF9D29}"/>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0810BA3B-F1B9-A6BC-7D8B-34F17662F4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D318FA28-C900-2290-B61D-D496C2B4E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7934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D058DB4-61AF-A2B8-0147-17F8DFA6053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A9576DD2-9EBA-B7BC-2277-386BCBAC6F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E6A44D05-C21E-91B5-523A-A7E76104EE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340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F4553DED-257B-DA76-5E4B-97E75A94EEF8}"/>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D5D32E69-1BF9-6A27-B143-EF518725E1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7F9CB509-CCEF-84F9-733C-9522F1F19E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348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78C0327-7C5A-6ED8-54C5-74043D29810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DB65A402-DDC0-969F-34C3-81BA206C9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5DB051DC-D1AE-BDB3-6191-7FE9AE794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10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BA03D6D-3D57-9671-B655-8875A6587D35}"/>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EFD71C03-7486-245C-0A59-90A83129AB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DCC000DD-04A6-A447-C190-462D822A60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383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E7D414D-77B8-AE45-0B47-1BE140D5B5F7}"/>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BC736DB3-4F51-4A2B-D9E9-ABACDF6DCD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8676D5A5-AB6C-A46B-0086-8CB38F2896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659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36F433B-6D80-AC01-638B-D3BDC41A3BD6}"/>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0AC5C1AB-021F-1DBB-CE95-B83168FB6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95ACEB9A-4A41-10EF-008E-A399C9666D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341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703DA8C-27C1-27E2-BEF7-7C6E355CCB2A}"/>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643A6C35-D45A-3028-A906-A5A0B0DB3D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6593C747-0A13-6A58-42B3-9C7DFD8BD8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211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06CEBD7-540D-5A08-E650-8968B9E967D7}"/>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1DF566B3-3D8C-03C5-7CFE-BABBCDDFD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DD40B9CA-2BFF-85D1-9A32-96E1EE4699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396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FE626C87-EB1A-0DD0-E3E1-5260131A0D12}"/>
            </a:ext>
          </a:extLst>
        </p:cNvPr>
        <p:cNvGrpSpPr/>
        <p:nvPr/>
      </p:nvGrpSpPr>
      <p:grpSpPr>
        <a:xfrm>
          <a:off x="0" y="0"/>
          <a:ext cx="0" cy="0"/>
          <a:chOff x="0" y="0"/>
          <a:chExt cx="0" cy="0"/>
        </a:xfrm>
      </p:grpSpPr>
      <p:sp>
        <p:nvSpPr>
          <p:cNvPr id="203" name="Google Shape;203;p2:notes">
            <a:extLst>
              <a:ext uri="{FF2B5EF4-FFF2-40B4-BE49-F238E27FC236}">
                <a16:creationId xmlns:a16="http://schemas.microsoft.com/office/drawing/2014/main" id="{2224A164-37A2-D527-3B43-E035B91597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notes">
            <a:extLst>
              <a:ext uri="{FF2B5EF4-FFF2-40B4-BE49-F238E27FC236}">
                <a16:creationId xmlns:a16="http://schemas.microsoft.com/office/drawing/2014/main" id="{B1DD69F8-A25C-EB9D-1BF2-9D16611792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95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BB10307-24B5-05BA-9BED-306DB58A61B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BC978C92-CD5F-8627-5D2C-8DCEC9302E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0DBA7B21-A222-465C-0AF1-4A56DDE77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248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71F810E-5562-CE11-5C79-72A16F053FB5}"/>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6C8BBF7D-5C03-0F99-9B4D-130D693195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22647AB2-7CFE-9A5A-CAA9-909365C3C9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082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4A2C647-2DF2-EB0A-50AE-CE82CAE146A0}"/>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B7C978D6-AF33-7F34-E13D-31A143DB6A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9BD3F8A-6F9B-9EBF-E30B-35D8C65E7D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114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B4D2CBA-9360-57A8-CBF1-40E835C59C1E}"/>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D35766B9-6808-B9C8-57A0-B35364C40A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A8E8B31C-D7BF-32C8-64E8-82D728014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188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9C9B60D-E0C7-A5C6-1C97-6AECDFB76B46}"/>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09286E1F-3594-ECE9-AFE7-9579329DEE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8B00024-FEDE-6347-BFAB-1974E2AE78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421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D075119-30F8-C2CF-0CDB-16CEECCB09B0}"/>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2680852E-50E9-EC03-15EC-C075ED37D4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AA9419CC-6261-B1D2-82E1-94FFD95CE6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424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503BC4C-80A4-C55A-5496-735BDA923750}"/>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A8929756-9CEF-DEA3-9DA6-7EC96FF798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082E50E-BBCF-3A73-0746-C7406F34B3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030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F2FA8A1D-6B74-09FB-98DF-9D687A12DAB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120605C0-0831-1C0D-6289-783A935827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B1462DA-BB0C-7A1E-8083-D186E40208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910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6D42E8D-BC80-5DAB-D895-31E6781495B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5511E9A1-FABC-21FE-E260-3C59F0BE46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0BF5D29-C0FD-651F-389E-A03DD48C86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108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4DE27BE-FE6C-88EA-24FA-23DAB7550CCC}"/>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1C5C0F63-172F-DF09-450B-AC38E4AE24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93EC1B42-5D95-E43C-AF31-2C8D0AA6AF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1611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D7D5B38F-BBF2-BC4A-8AB3-BFA311D68689}"/>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3C7A2315-96A8-D2FF-B4A9-E0A303972C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C4B76E25-18FC-161C-EA5D-84E9AE0C3DF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37FC642A-BADD-CB8E-D5D8-9A08622B788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1382430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12051BA-E9AB-745D-2DDB-6772F093B4B5}"/>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9A39509A-5006-F3C0-06A6-9FBFF3A1B6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49DFE70B-6786-A99E-751A-7CF32B277D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8243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05DD1C1-BD1D-8E6F-A712-39C48FAEA414}"/>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DE2CFF63-A868-64D2-0A94-A580543A16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7F22E1E5-8CD7-9689-5EDD-6501F18421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253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6ADA84B-1184-7B89-74FC-D8C7776E47F3}"/>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F3AC5233-CB37-1E9B-09F7-9E52BCB929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848C0D12-C183-E1BB-5FB3-CCED0CA2D2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9498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0325F5D-818F-D0CB-6807-58E253DD6EB2}"/>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9C3262FD-B6E3-952E-F357-841CCAFA33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BDB43E45-1DF5-CA5D-B6C4-2F384F8BB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9631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D818869-272D-BF88-0F06-0128900485BA}"/>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369C8180-05D6-B9ED-211E-D35C663FAA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F0B56FA0-793A-5425-C4B6-7C852F6AE1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122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48BAF4E-CFEB-A49A-5B78-46571F6559DE}"/>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C1E74ED5-C8B0-6A9B-E792-F51D37FE2D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88D1AF70-8019-E6AF-2561-52390D127B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901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BE23A26-AE9A-401B-8A88-6406738E511F}"/>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3B9DF3D3-D999-5139-8E9B-D99C622543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F4C08FEE-BE2D-44E7-06D7-2F2D890D77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8615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9A55C21-0347-E3C6-3DBC-7D3E7289CEB8}"/>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C0A2CDF0-1902-7665-C428-88B8C43A14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2ED77F0E-7131-9CF7-4713-A0128A3C0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2799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12FBB57-056C-545D-7DF1-0DA1830F58D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E2751BC1-571C-CBF9-F6A7-3032B5535F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B9807ED7-1919-BE2C-404B-F5CEDAEE1C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672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9D0C62C9-6746-4F03-4559-0D0C1254E557}"/>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C7AB9FC4-56DD-5B58-F743-74F1FEAEA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E35EBC2F-94CF-DA44-E631-EC69777743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5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0D881ED-90EB-257D-0658-9990A428A417}"/>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D4350874-DA7A-098E-1344-636C0D0D4B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6746D837-CCA9-C2C9-D0BE-EA55BA9D774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F080CF22-EB61-556D-6E35-53CC674782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110561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69F4774-BB44-78B2-4C0F-32EE4424B135}"/>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0CA5C492-96A7-7208-9D42-9820E45E8D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B0B9206E-DA1C-89BA-47FC-70B2F2C39C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49651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F4F3E14-9E9F-0F48-9ED6-B82D39D79F79}"/>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9FA514DC-E828-5903-0EE3-D0AF8BB404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6F5A5229-A597-00D5-63FF-5B7FF57483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826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98E439E-633A-C63C-F86A-9EE722CA1A51}"/>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770463CC-8F2A-F390-7AE1-1D28230ABD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4DFEDA9B-2831-C3D4-FAEB-A61E45EBB6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8068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76360F0-EE41-D9D7-8CE3-FCDC960F471F}"/>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C12F0F69-118C-113B-5799-958DD94E25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3" name="Google Shape;273;g2dd695dde23_0_29:notes">
            <a:extLst>
              <a:ext uri="{FF2B5EF4-FFF2-40B4-BE49-F238E27FC236}">
                <a16:creationId xmlns:a16="http://schemas.microsoft.com/office/drawing/2014/main" id="{A9AD8A6E-7575-E829-8411-099E38F73E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221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BDB5A31-EABE-E802-E6F1-814A73D1B101}"/>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97C1F382-5066-F5AB-524D-B23575361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3" name="Google Shape;273;g2dd695dde23_0_29:notes">
            <a:extLst>
              <a:ext uri="{FF2B5EF4-FFF2-40B4-BE49-F238E27FC236}">
                <a16:creationId xmlns:a16="http://schemas.microsoft.com/office/drawing/2014/main" id="{53615043-DF11-688B-CFD4-CA054454F2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364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2F05FB5-B44C-701B-8516-A6612AB262F8}"/>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E5F3FF7F-635D-2CBC-4D78-24A2C98E46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3" name="Google Shape;273;g2dd695dde23_0_29:notes">
            <a:extLst>
              <a:ext uri="{FF2B5EF4-FFF2-40B4-BE49-F238E27FC236}">
                <a16:creationId xmlns:a16="http://schemas.microsoft.com/office/drawing/2014/main" id="{9B9615B3-1536-B620-A524-D50EE6A655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3375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DF4F24B-4D78-D648-954A-CED66A0CAE3D}"/>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11E34F3C-F478-6E25-D62A-479A919E9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3" name="Google Shape;273;g2dd695dde23_0_29:notes">
            <a:extLst>
              <a:ext uri="{FF2B5EF4-FFF2-40B4-BE49-F238E27FC236}">
                <a16:creationId xmlns:a16="http://schemas.microsoft.com/office/drawing/2014/main" id="{2A00B56B-644C-03EA-CE42-E9E327E7CD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094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5774552-36AB-A010-4076-599DBB3BEA7B}"/>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3AB4E232-B8BA-4A91-2145-A3D854BFA4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3B2B239A-3F87-B5A5-A948-981EAD130C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94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6361AA5-B092-E9BD-ED3F-509D91A8981E}"/>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29EE7006-E1E0-9834-77A3-A496636EDD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D8DE91F6-2D68-08A7-C71D-D24908845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41994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30BAE71-C323-687F-4695-62E18B5CC6F8}"/>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FB4D9BA7-B3DC-8791-74C9-1600A0CFD8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15FEAB7F-93E8-E5C2-FD77-4783FFF5F5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6219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573757E-4448-F0FB-DE16-42F05F06F72B}"/>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27B3008C-4AA3-2CB8-D7C7-F43414D4E2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4E56E137-796B-72C5-C6F4-1827D6A01FB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96A25AC6-ECF0-668B-9145-3071F6490E7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1175993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BC25D28-2244-696F-6037-501272234C19}"/>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AC609953-57C0-4806-BC1B-4A9E01F43C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DF90939C-56BA-422B-5FE9-5BE49EDCE1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670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909603A-317A-CF34-AE1E-6CCD603B4B55}"/>
            </a:ext>
          </a:extLst>
        </p:cNvPr>
        <p:cNvGrpSpPr/>
        <p:nvPr/>
      </p:nvGrpSpPr>
      <p:grpSpPr>
        <a:xfrm>
          <a:off x="0" y="0"/>
          <a:ext cx="0" cy="0"/>
          <a:chOff x="0" y="0"/>
          <a:chExt cx="0" cy="0"/>
        </a:xfrm>
      </p:grpSpPr>
      <p:sp>
        <p:nvSpPr>
          <p:cNvPr id="272" name="Google Shape;272;g2dd695dde23_0_29:notes">
            <a:extLst>
              <a:ext uri="{FF2B5EF4-FFF2-40B4-BE49-F238E27FC236}">
                <a16:creationId xmlns:a16="http://schemas.microsoft.com/office/drawing/2014/main" id="{C1962370-BDEC-BF98-018F-D2D9CDCE95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dd695dde23_0_29:notes">
            <a:extLst>
              <a:ext uri="{FF2B5EF4-FFF2-40B4-BE49-F238E27FC236}">
                <a16:creationId xmlns:a16="http://schemas.microsoft.com/office/drawing/2014/main" id="{A8E3E5D8-BB92-1A84-0204-DF437285D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4909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977A610E-9F9E-657F-2A17-F64488BEE80C}"/>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FC7B6D23-7155-10F2-97A9-3E4CB425B6C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97611808-6AB0-B6D2-3F00-D302C13677E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9F8356AB-CFC8-4341-15C1-605EC41EF0E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380472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9893F066-76AC-5C44-6E98-EA35C8F35961}"/>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5B7BF382-CFAF-CBF9-A93E-3ADFD1CA86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AC297894-C391-7608-37BE-6C7CA70EB9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484BA435-A3E3-BDB4-AF40-C5DA7D7C2A6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331813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9CBEBFAD-9823-884E-61BC-F7E374F18FD9}"/>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DA27DABF-28AF-5DB7-EC23-61EA575FCF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CAA48F88-56CD-8EEE-1037-A711FB0BF90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p1:notes">
            <a:extLst>
              <a:ext uri="{FF2B5EF4-FFF2-40B4-BE49-F238E27FC236}">
                <a16:creationId xmlns:a16="http://schemas.microsoft.com/office/drawing/2014/main" id="{76560BE0-08D4-795B-E456-3864C4606EC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93249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61"/>
        <p:cNvGrpSpPr/>
        <p:nvPr/>
      </p:nvGrpSpPr>
      <p:grpSpPr>
        <a:xfrm>
          <a:off x="0" y="0"/>
          <a:ext cx="0" cy="0"/>
          <a:chOff x="0" y="0"/>
          <a:chExt cx="0" cy="0"/>
        </a:xfrm>
      </p:grpSpPr>
      <p:sp>
        <p:nvSpPr>
          <p:cNvPr id="162" name="Google Shape;162;g2dd6e8cc85c_0_91"/>
          <p:cNvSpPr txBox="1">
            <a:spLocks noGrp="1"/>
          </p:cNvSpPr>
          <p:nvPr>
            <p:ph type="ctrTitle"/>
          </p:nvPr>
        </p:nvSpPr>
        <p:spPr>
          <a:xfrm>
            <a:off x="914400" y="2125980"/>
            <a:ext cx="10363200" cy="14403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endParaRPr/>
          </a:p>
        </p:txBody>
      </p:sp>
      <p:sp>
        <p:nvSpPr>
          <p:cNvPr id="163" name="Google Shape;163;g2dd6e8cc85c_0_91"/>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64" name="Google Shape;164;g2dd6e8cc85c_0_9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65" name="Google Shape;165;g2dd6e8cc85c_0_91"/>
          <p:cNvSpPr txBox="1">
            <a:spLocks noGrp="1"/>
          </p:cNvSpPr>
          <p:nvPr>
            <p:ph type="dt" idx="10"/>
          </p:nvPr>
        </p:nvSpPr>
        <p:spPr>
          <a:xfrm>
            <a:off x="609600" y="6377940"/>
            <a:ext cx="28044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66" name="Google Shape;166;g2dd6e8cc85c_0_91"/>
          <p:cNvSpPr txBox="1">
            <a:spLocks noGrp="1"/>
          </p:cNvSpPr>
          <p:nvPr>
            <p:ph type="sldNum" idx="12"/>
          </p:nvPr>
        </p:nvSpPr>
        <p:spPr>
          <a:xfrm>
            <a:off x="8778241" y="6377940"/>
            <a:ext cx="2804400" cy="184800"/>
          </a:xfrm>
          <a:prstGeom prst="rect">
            <a:avLst/>
          </a:prstGeom>
          <a:noFill/>
          <a:ln>
            <a:noFill/>
          </a:ln>
        </p:spPr>
        <p:txBody>
          <a:bodyPr spcFirstLastPara="1" wrap="square" lIns="0" tIns="0" rIns="0" bIns="0" anchor="t" anchorCtr="0">
            <a:spAutoFit/>
          </a:bodyPr>
          <a:lstStyle>
            <a:lvl1pPr marL="0" lvl="0" indent="0" algn="r" rtl="0">
              <a:spcBef>
                <a:spcPts val="0"/>
              </a:spcBef>
              <a:buNone/>
              <a:defRPr sz="1200" b="0" i="0" u="none" strike="noStrike" cap="none">
                <a:solidFill>
                  <a:srgbClr val="888888"/>
                </a:solidFill>
                <a:latin typeface="Calibri"/>
                <a:ea typeface="Calibri"/>
                <a:cs typeface="Calibri"/>
                <a:sym typeface="Calibri"/>
              </a:defRPr>
            </a:lvl1pPr>
            <a:lvl2pPr marL="0" lvl="1" indent="0" algn="r" rtl="0">
              <a:spcBef>
                <a:spcPts val="0"/>
              </a:spcBef>
              <a:buNone/>
              <a:defRPr sz="1200" b="0" i="0" u="none" strike="noStrike" cap="none">
                <a:solidFill>
                  <a:srgbClr val="888888"/>
                </a:solidFill>
                <a:latin typeface="Calibri"/>
                <a:ea typeface="Calibri"/>
                <a:cs typeface="Calibri"/>
                <a:sym typeface="Calibri"/>
              </a:defRPr>
            </a:lvl2pPr>
            <a:lvl3pPr marL="0" lvl="2" indent="0" algn="r" rtl="0">
              <a:spcBef>
                <a:spcPts val="0"/>
              </a:spcBef>
              <a:buNone/>
              <a:defRPr sz="1200" b="0" i="0" u="none" strike="noStrike" cap="none">
                <a:solidFill>
                  <a:srgbClr val="888888"/>
                </a:solidFill>
                <a:latin typeface="Calibri"/>
                <a:ea typeface="Calibri"/>
                <a:cs typeface="Calibri"/>
                <a:sym typeface="Calibri"/>
              </a:defRPr>
            </a:lvl3pPr>
            <a:lvl4pPr marL="0" lvl="3" indent="0" algn="r" rtl="0">
              <a:spcBef>
                <a:spcPts val="0"/>
              </a:spcBef>
              <a:buNone/>
              <a:defRPr sz="1200" b="0" i="0" u="none" strike="noStrike" cap="none">
                <a:solidFill>
                  <a:srgbClr val="888888"/>
                </a:solidFill>
                <a:latin typeface="Calibri"/>
                <a:ea typeface="Calibri"/>
                <a:cs typeface="Calibri"/>
                <a:sym typeface="Calibri"/>
              </a:defRPr>
            </a:lvl4pPr>
            <a:lvl5pPr marL="0" lvl="4" indent="0" algn="r" rtl="0">
              <a:spcBef>
                <a:spcPts val="0"/>
              </a:spcBef>
              <a:buNone/>
              <a:defRPr sz="1200" b="0" i="0" u="none" strike="noStrike" cap="none">
                <a:solidFill>
                  <a:srgbClr val="888888"/>
                </a:solidFill>
                <a:latin typeface="Calibri"/>
                <a:ea typeface="Calibri"/>
                <a:cs typeface="Calibri"/>
                <a:sym typeface="Calibri"/>
              </a:defRPr>
            </a:lvl5pPr>
            <a:lvl6pPr marL="0" lvl="5" indent="0" algn="r" rtl="0">
              <a:spcBef>
                <a:spcPts val="0"/>
              </a:spcBef>
              <a:buNone/>
              <a:defRPr sz="1200" b="0" i="0" u="none" strike="noStrike" cap="none">
                <a:solidFill>
                  <a:srgbClr val="888888"/>
                </a:solidFill>
                <a:latin typeface="Calibri"/>
                <a:ea typeface="Calibri"/>
                <a:cs typeface="Calibri"/>
                <a:sym typeface="Calibri"/>
              </a:defRPr>
            </a:lvl6pPr>
            <a:lvl7pPr marL="0" lvl="6" indent="0" algn="r" rtl="0">
              <a:spcBef>
                <a:spcPts val="0"/>
              </a:spcBef>
              <a:buNone/>
              <a:defRPr sz="1200" b="0" i="0" u="none" strike="noStrike" cap="none">
                <a:solidFill>
                  <a:srgbClr val="888888"/>
                </a:solidFill>
                <a:latin typeface="Calibri"/>
                <a:ea typeface="Calibri"/>
                <a:cs typeface="Calibri"/>
                <a:sym typeface="Calibri"/>
              </a:defRPr>
            </a:lvl7pPr>
            <a:lvl8pPr marL="0" lvl="7" indent="0" algn="r" rtl="0">
              <a:spcBef>
                <a:spcPts val="0"/>
              </a:spcBef>
              <a:buNone/>
              <a:defRPr sz="1200" b="0" i="0" u="none" strike="noStrike" cap="none">
                <a:solidFill>
                  <a:srgbClr val="888888"/>
                </a:solidFill>
                <a:latin typeface="Calibri"/>
                <a:ea typeface="Calibri"/>
                <a:cs typeface="Calibri"/>
                <a:sym typeface="Calibri"/>
              </a:defRPr>
            </a:lvl8pPr>
            <a:lvl9pPr marL="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2"/>
        <p:cNvGrpSpPr/>
        <p:nvPr/>
      </p:nvGrpSpPr>
      <p:grpSpPr>
        <a:xfrm>
          <a:off x="0" y="0"/>
          <a:ext cx="0" cy="0"/>
          <a:chOff x="0" y="0"/>
          <a:chExt cx="0" cy="0"/>
        </a:xfrm>
      </p:grpSpPr>
      <p:sp>
        <p:nvSpPr>
          <p:cNvPr id="173" name="Google Shape;173;g2dd6e8cc85c_0_102"/>
          <p:cNvSpPr txBox="1">
            <a:spLocks noGrp="1"/>
          </p:cNvSpPr>
          <p:nvPr>
            <p:ph type="title"/>
          </p:nvPr>
        </p:nvSpPr>
        <p:spPr>
          <a:xfrm>
            <a:off x="2251315" y="1362302"/>
            <a:ext cx="7689600" cy="5223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sz="3300" b="1" i="0">
                <a:solidFill>
                  <a:schemeClr val="lt1"/>
                </a:solidFill>
                <a:latin typeface="Cambria"/>
                <a:ea typeface="Cambria"/>
                <a:cs typeface="Cambria"/>
                <a:sym typeface="Cambria"/>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endParaRPr/>
          </a:p>
        </p:txBody>
      </p:sp>
      <p:sp>
        <p:nvSpPr>
          <p:cNvPr id="174" name="Google Shape;174;g2dd6e8cc85c_0_102"/>
          <p:cNvSpPr txBox="1">
            <a:spLocks noGrp="1"/>
          </p:cNvSpPr>
          <p:nvPr>
            <p:ph type="body" idx="1"/>
          </p:nvPr>
        </p:nvSpPr>
        <p:spPr>
          <a:xfrm>
            <a:off x="233171" y="2486900"/>
            <a:ext cx="11725800" cy="20250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900"/>
              <a:buNone/>
              <a:defRPr b="0" i="0">
                <a:solidFill>
                  <a:schemeClr val="dk1"/>
                </a:solidFill>
              </a:defRPr>
            </a:lvl1pPr>
            <a:lvl2pPr marL="914400" lvl="1" indent="-228600" algn="l" rtl="0">
              <a:spcBef>
                <a:spcPts val="0"/>
              </a:spcBef>
              <a:spcAft>
                <a:spcPts val="0"/>
              </a:spcAft>
              <a:buSzPts val="900"/>
              <a:buNone/>
              <a:defRPr/>
            </a:lvl2pPr>
            <a:lvl3pPr marL="1371600" lvl="2" indent="-228600" algn="l" rtl="0">
              <a:spcBef>
                <a:spcPts val="0"/>
              </a:spcBef>
              <a:spcAft>
                <a:spcPts val="0"/>
              </a:spcAft>
              <a:buSzPts val="900"/>
              <a:buNone/>
              <a:defRPr/>
            </a:lvl3pPr>
            <a:lvl4pPr marL="1828800" lvl="3" indent="-228600" algn="l" rtl="0">
              <a:spcBef>
                <a:spcPts val="0"/>
              </a:spcBef>
              <a:spcAft>
                <a:spcPts val="0"/>
              </a:spcAft>
              <a:buSzPts val="900"/>
              <a:buNone/>
              <a:defRPr/>
            </a:lvl4pPr>
            <a:lvl5pPr marL="2286000" lvl="4" indent="-228600" algn="l" rtl="0">
              <a:spcBef>
                <a:spcPts val="0"/>
              </a:spcBef>
              <a:spcAft>
                <a:spcPts val="0"/>
              </a:spcAft>
              <a:buSzPts val="900"/>
              <a:buNone/>
              <a:defRPr/>
            </a:lvl5pPr>
            <a:lvl6pPr marL="2743200" lvl="5" indent="-228600" algn="l" rtl="0">
              <a:spcBef>
                <a:spcPts val="0"/>
              </a:spcBef>
              <a:spcAft>
                <a:spcPts val="0"/>
              </a:spcAft>
              <a:buSzPts val="900"/>
              <a:buNone/>
              <a:defRPr/>
            </a:lvl6pPr>
            <a:lvl7pPr marL="3200400" lvl="6" indent="-228600" algn="l" rtl="0">
              <a:spcBef>
                <a:spcPts val="0"/>
              </a:spcBef>
              <a:spcAft>
                <a:spcPts val="0"/>
              </a:spcAft>
              <a:buSzPts val="900"/>
              <a:buNone/>
              <a:defRPr/>
            </a:lvl7pPr>
            <a:lvl8pPr marL="3657600" lvl="7" indent="-228600" algn="l" rtl="0">
              <a:spcBef>
                <a:spcPts val="0"/>
              </a:spcBef>
              <a:spcAft>
                <a:spcPts val="0"/>
              </a:spcAft>
              <a:buSzPts val="900"/>
              <a:buNone/>
              <a:defRPr/>
            </a:lvl8pPr>
            <a:lvl9pPr marL="4114800" lvl="8" indent="-228600" algn="l" rtl="0">
              <a:spcBef>
                <a:spcPts val="0"/>
              </a:spcBef>
              <a:spcAft>
                <a:spcPts val="0"/>
              </a:spcAft>
              <a:buSzPts val="900"/>
              <a:buNone/>
              <a:defRPr/>
            </a:lvl9pPr>
          </a:lstStyle>
          <a:p>
            <a:endParaRPr/>
          </a:p>
        </p:txBody>
      </p:sp>
      <p:sp>
        <p:nvSpPr>
          <p:cNvPr id="175" name="Google Shape;175;g2dd6e8cc85c_0_102"/>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76" name="Google Shape;176;g2dd6e8cc85c_0_102"/>
          <p:cNvSpPr txBox="1">
            <a:spLocks noGrp="1"/>
          </p:cNvSpPr>
          <p:nvPr>
            <p:ph type="dt" idx="10"/>
          </p:nvPr>
        </p:nvSpPr>
        <p:spPr>
          <a:xfrm>
            <a:off x="609600" y="6377940"/>
            <a:ext cx="28044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77" name="Google Shape;177;g2dd6e8cc85c_0_102"/>
          <p:cNvSpPr txBox="1">
            <a:spLocks noGrp="1"/>
          </p:cNvSpPr>
          <p:nvPr>
            <p:ph type="sldNum" idx="12"/>
          </p:nvPr>
        </p:nvSpPr>
        <p:spPr>
          <a:xfrm>
            <a:off x="8778241" y="6377940"/>
            <a:ext cx="2804400" cy="184800"/>
          </a:xfrm>
          <a:prstGeom prst="rect">
            <a:avLst/>
          </a:prstGeom>
          <a:noFill/>
          <a:ln>
            <a:noFill/>
          </a:ln>
        </p:spPr>
        <p:txBody>
          <a:bodyPr spcFirstLastPara="1" wrap="square" lIns="0" tIns="0" rIns="0" bIns="0" anchor="t" anchorCtr="0">
            <a:spAutoFit/>
          </a:bodyPr>
          <a:lstStyle>
            <a:lvl1pPr marL="0" lvl="0" indent="0" algn="r" rtl="0">
              <a:spcBef>
                <a:spcPts val="0"/>
              </a:spcBef>
              <a:buNone/>
              <a:defRPr sz="1200">
                <a:solidFill>
                  <a:srgbClr val="888888"/>
                </a:solidFill>
                <a:latin typeface="Calibri"/>
                <a:ea typeface="Calibri"/>
                <a:cs typeface="Calibri"/>
                <a:sym typeface="Calibri"/>
              </a:defRPr>
            </a:lvl1pPr>
            <a:lvl2pPr marL="0" lvl="1" indent="0" algn="r" rtl="0">
              <a:spcBef>
                <a:spcPts val="0"/>
              </a:spcBef>
              <a:buNone/>
              <a:defRPr sz="1200">
                <a:solidFill>
                  <a:srgbClr val="888888"/>
                </a:solidFill>
                <a:latin typeface="Calibri"/>
                <a:ea typeface="Calibri"/>
                <a:cs typeface="Calibri"/>
                <a:sym typeface="Calibri"/>
              </a:defRPr>
            </a:lvl2pPr>
            <a:lvl3pPr marL="0" lvl="2" indent="0" algn="r" rtl="0">
              <a:spcBef>
                <a:spcPts val="0"/>
              </a:spcBef>
              <a:buNone/>
              <a:defRPr sz="1200">
                <a:solidFill>
                  <a:srgbClr val="888888"/>
                </a:solidFill>
                <a:latin typeface="Calibri"/>
                <a:ea typeface="Calibri"/>
                <a:cs typeface="Calibri"/>
                <a:sym typeface="Calibri"/>
              </a:defRPr>
            </a:lvl3pPr>
            <a:lvl4pPr marL="0" lvl="3" indent="0" algn="r" rtl="0">
              <a:spcBef>
                <a:spcPts val="0"/>
              </a:spcBef>
              <a:buNone/>
              <a:defRPr sz="1200">
                <a:solidFill>
                  <a:srgbClr val="888888"/>
                </a:solidFill>
                <a:latin typeface="Calibri"/>
                <a:ea typeface="Calibri"/>
                <a:cs typeface="Calibri"/>
                <a:sym typeface="Calibri"/>
              </a:defRPr>
            </a:lvl4pPr>
            <a:lvl5pPr marL="0" lvl="4" indent="0" algn="r" rtl="0">
              <a:spcBef>
                <a:spcPts val="0"/>
              </a:spcBef>
              <a:buNone/>
              <a:defRPr sz="1200">
                <a:solidFill>
                  <a:srgbClr val="888888"/>
                </a:solidFill>
                <a:latin typeface="Calibri"/>
                <a:ea typeface="Calibri"/>
                <a:cs typeface="Calibri"/>
                <a:sym typeface="Calibri"/>
              </a:defRPr>
            </a:lvl5pPr>
            <a:lvl6pPr marL="0" lvl="5" indent="0" algn="r" rtl="0">
              <a:spcBef>
                <a:spcPts val="0"/>
              </a:spcBef>
              <a:buNone/>
              <a:defRPr sz="1200">
                <a:solidFill>
                  <a:srgbClr val="888888"/>
                </a:solidFill>
                <a:latin typeface="Calibri"/>
                <a:ea typeface="Calibri"/>
                <a:cs typeface="Calibri"/>
                <a:sym typeface="Calibri"/>
              </a:defRPr>
            </a:lvl6pPr>
            <a:lvl7pPr marL="0" lvl="6" indent="0" algn="r" rtl="0">
              <a:spcBef>
                <a:spcPts val="0"/>
              </a:spcBef>
              <a:buNone/>
              <a:defRPr sz="1200">
                <a:solidFill>
                  <a:srgbClr val="888888"/>
                </a:solidFill>
                <a:latin typeface="Calibri"/>
                <a:ea typeface="Calibri"/>
                <a:cs typeface="Calibri"/>
                <a:sym typeface="Calibri"/>
              </a:defRPr>
            </a:lvl7pPr>
            <a:lvl8pPr marL="0" lvl="7" indent="0" algn="r" rtl="0">
              <a:spcBef>
                <a:spcPts val="0"/>
              </a:spcBef>
              <a:buNone/>
              <a:defRPr sz="1200">
                <a:solidFill>
                  <a:srgbClr val="888888"/>
                </a:solidFill>
                <a:latin typeface="Calibri"/>
                <a:ea typeface="Calibri"/>
                <a:cs typeface="Calibri"/>
                <a:sym typeface="Calibri"/>
              </a:defRPr>
            </a:lvl8pPr>
            <a:lvl9pPr marL="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4"/>
        <p:cNvGrpSpPr/>
        <p:nvPr/>
      </p:nvGrpSpPr>
      <p:grpSpPr>
        <a:xfrm>
          <a:off x="0" y="0"/>
          <a:ext cx="0" cy="0"/>
          <a:chOff x="0" y="0"/>
          <a:chExt cx="0" cy="0"/>
        </a:xfrm>
      </p:grpSpPr>
      <p:sp>
        <p:nvSpPr>
          <p:cNvPr id="185" name="Google Shape;185;g2dd6e8cc85c_0_114"/>
          <p:cNvSpPr txBox="1">
            <a:spLocks noGrp="1"/>
          </p:cNvSpPr>
          <p:nvPr>
            <p:ph type="title"/>
          </p:nvPr>
        </p:nvSpPr>
        <p:spPr>
          <a:xfrm>
            <a:off x="2251315" y="1362302"/>
            <a:ext cx="7689600" cy="5223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sz="3300" b="1" i="0">
                <a:solidFill>
                  <a:schemeClr val="lt1"/>
                </a:solidFill>
                <a:latin typeface="Cambria"/>
                <a:ea typeface="Cambria"/>
                <a:cs typeface="Cambria"/>
                <a:sym typeface="Cambria"/>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endParaRPr/>
          </a:p>
        </p:txBody>
      </p:sp>
      <p:sp>
        <p:nvSpPr>
          <p:cNvPr id="186" name="Google Shape;186;g2dd6e8cc85c_0_114"/>
          <p:cNvSpPr txBox="1">
            <a:spLocks noGrp="1"/>
          </p:cNvSpPr>
          <p:nvPr>
            <p:ph type="body" idx="1"/>
          </p:nvPr>
        </p:nvSpPr>
        <p:spPr>
          <a:xfrm>
            <a:off x="609600" y="1577340"/>
            <a:ext cx="5303400" cy="45261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900"/>
              <a:buNone/>
              <a:defRPr/>
            </a:lvl1pPr>
            <a:lvl2pPr marL="914400" lvl="1" indent="-228600" algn="l" rtl="0">
              <a:spcBef>
                <a:spcPts val="0"/>
              </a:spcBef>
              <a:spcAft>
                <a:spcPts val="0"/>
              </a:spcAft>
              <a:buSzPts val="900"/>
              <a:buNone/>
              <a:defRPr/>
            </a:lvl2pPr>
            <a:lvl3pPr marL="1371600" lvl="2" indent="-228600" algn="l" rtl="0">
              <a:spcBef>
                <a:spcPts val="0"/>
              </a:spcBef>
              <a:spcAft>
                <a:spcPts val="0"/>
              </a:spcAft>
              <a:buSzPts val="900"/>
              <a:buNone/>
              <a:defRPr/>
            </a:lvl3pPr>
            <a:lvl4pPr marL="1828800" lvl="3" indent="-228600" algn="l" rtl="0">
              <a:spcBef>
                <a:spcPts val="0"/>
              </a:spcBef>
              <a:spcAft>
                <a:spcPts val="0"/>
              </a:spcAft>
              <a:buSzPts val="900"/>
              <a:buNone/>
              <a:defRPr/>
            </a:lvl4pPr>
            <a:lvl5pPr marL="2286000" lvl="4" indent="-228600" algn="l" rtl="0">
              <a:spcBef>
                <a:spcPts val="0"/>
              </a:spcBef>
              <a:spcAft>
                <a:spcPts val="0"/>
              </a:spcAft>
              <a:buSzPts val="900"/>
              <a:buNone/>
              <a:defRPr/>
            </a:lvl5pPr>
            <a:lvl6pPr marL="2743200" lvl="5" indent="-228600" algn="l" rtl="0">
              <a:spcBef>
                <a:spcPts val="0"/>
              </a:spcBef>
              <a:spcAft>
                <a:spcPts val="0"/>
              </a:spcAft>
              <a:buSzPts val="900"/>
              <a:buNone/>
              <a:defRPr/>
            </a:lvl6pPr>
            <a:lvl7pPr marL="3200400" lvl="6" indent="-228600" algn="l" rtl="0">
              <a:spcBef>
                <a:spcPts val="0"/>
              </a:spcBef>
              <a:spcAft>
                <a:spcPts val="0"/>
              </a:spcAft>
              <a:buSzPts val="900"/>
              <a:buNone/>
              <a:defRPr/>
            </a:lvl7pPr>
            <a:lvl8pPr marL="3657600" lvl="7" indent="-228600" algn="l" rtl="0">
              <a:spcBef>
                <a:spcPts val="0"/>
              </a:spcBef>
              <a:spcAft>
                <a:spcPts val="0"/>
              </a:spcAft>
              <a:buSzPts val="900"/>
              <a:buNone/>
              <a:defRPr/>
            </a:lvl8pPr>
            <a:lvl9pPr marL="4114800" lvl="8" indent="-228600" algn="l" rtl="0">
              <a:spcBef>
                <a:spcPts val="0"/>
              </a:spcBef>
              <a:spcAft>
                <a:spcPts val="0"/>
              </a:spcAft>
              <a:buSzPts val="900"/>
              <a:buNone/>
              <a:defRPr/>
            </a:lvl9pPr>
          </a:lstStyle>
          <a:p>
            <a:endParaRPr/>
          </a:p>
        </p:txBody>
      </p:sp>
      <p:sp>
        <p:nvSpPr>
          <p:cNvPr id="187" name="Google Shape;187;g2dd6e8cc85c_0_114"/>
          <p:cNvSpPr txBox="1">
            <a:spLocks noGrp="1"/>
          </p:cNvSpPr>
          <p:nvPr>
            <p:ph type="body" idx="2"/>
          </p:nvPr>
        </p:nvSpPr>
        <p:spPr>
          <a:xfrm>
            <a:off x="6278880" y="1577340"/>
            <a:ext cx="5303400" cy="45261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900"/>
              <a:buNone/>
              <a:defRPr/>
            </a:lvl1pPr>
            <a:lvl2pPr marL="914400" lvl="1" indent="-228600" algn="l" rtl="0">
              <a:spcBef>
                <a:spcPts val="0"/>
              </a:spcBef>
              <a:spcAft>
                <a:spcPts val="0"/>
              </a:spcAft>
              <a:buSzPts val="900"/>
              <a:buNone/>
              <a:defRPr/>
            </a:lvl2pPr>
            <a:lvl3pPr marL="1371600" lvl="2" indent="-228600" algn="l" rtl="0">
              <a:spcBef>
                <a:spcPts val="0"/>
              </a:spcBef>
              <a:spcAft>
                <a:spcPts val="0"/>
              </a:spcAft>
              <a:buSzPts val="900"/>
              <a:buNone/>
              <a:defRPr/>
            </a:lvl3pPr>
            <a:lvl4pPr marL="1828800" lvl="3" indent="-228600" algn="l" rtl="0">
              <a:spcBef>
                <a:spcPts val="0"/>
              </a:spcBef>
              <a:spcAft>
                <a:spcPts val="0"/>
              </a:spcAft>
              <a:buSzPts val="900"/>
              <a:buNone/>
              <a:defRPr/>
            </a:lvl4pPr>
            <a:lvl5pPr marL="2286000" lvl="4" indent="-228600" algn="l" rtl="0">
              <a:spcBef>
                <a:spcPts val="0"/>
              </a:spcBef>
              <a:spcAft>
                <a:spcPts val="0"/>
              </a:spcAft>
              <a:buSzPts val="900"/>
              <a:buNone/>
              <a:defRPr/>
            </a:lvl5pPr>
            <a:lvl6pPr marL="2743200" lvl="5" indent="-228600" algn="l" rtl="0">
              <a:spcBef>
                <a:spcPts val="0"/>
              </a:spcBef>
              <a:spcAft>
                <a:spcPts val="0"/>
              </a:spcAft>
              <a:buSzPts val="900"/>
              <a:buNone/>
              <a:defRPr/>
            </a:lvl6pPr>
            <a:lvl7pPr marL="3200400" lvl="6" indent="-228600" algn="l" rtl="0">
              <a:spcBef>
                <a:spcPts val="0"/>
              </a:spcBef>
              <a:spcAft>
                <a:spcPts val="0"/>
              </a:spcAft>
              <a:buSzPts val="900"/>
              <a:buNone/>
              <a:defRPr/>
            </a:lvl7pPr>
            <a:lvl8pPr marL="3657600" lvl="7" indent="-228600" algn="l" rtl="0">
              <a:spcBef>
                <a:spcPts val="0"/>
              </a:spcBef>
              <a:spcAft>
                <a:spcPts val="0"/>
              </a:spcAft>
              <a:buSzPts val="900"/>
              <a:buNone/>
              <a:defRPr/>
            </a:lvl8pPr>
            <a:lvl9pPr marL="4114800" lvl="8" indent="-228600" algn="l" rtl="0">
              <a:spcBef>
                <a:spcPts val="0"/>
              </a:spcBef>
              <a:spcAft>
                <a:spcPts val="0"/>
              </a:spcAft>
              <a:buSzPts val="900"/>
              <a:buNone/>
              <a:defRPr/>
            </a:lvl9pPr>
          </a:lstStyle>
          <a:p>
            <a:endParaRPr/>
          </a:p>
        </p:txBody>
      </p:sp>
      <p:sp>
        <p:nvSpPr>
          <p:cNvPr id="188" name="Google Shape;188;g2dd6e8cc85c_0_11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89" name="Google Shape;189;g2dd6e8cc85c_0_114"/>
          <p:cNvSpPr txBox="1">
            <a:spLocks noGrp="1"/>
          </p:cNvSpPr>
          <p:nvPr>
            <p:ph type="dt" idx="10"/>
          </p:nvPr>
        </p:nvSpPr>
        <p:spPr>
          <a:xfrm>
            <a:off x="609600" y="6377940"/>
            <a:ext cx="28044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900"/>
              <a:buNone/>
              <a:defRPr>
                <a:solidFill>
                  <a:srgbClr val="888888"/>
                </a:solidFill>
              </a:defRPr>
            </a:lvl1pPr>
            <a:lvl2pPr lvl="1" algn="l" rtl="0">
              <a:spcBef>
                <a:spcPts val="0"/>
              </a:spcBef>
              <a:spcAft>
                <a:spcPts val="0"/>
              </a:spcAft>
              <a:buSzPts val="900"/>
              <a:buNone/>
              <a:defRPr/>
            </a:lvl2pPr>
            <a:lvl3pPr lvl="2" algn="l" rtl="0">
              <a:spcBef>
                <a:spcPts val="0"/>
              </a:spcBef>
              <a:spcAft>
                <a:spcPts val="0"/>
              </a:spcAft>
              <a:buSzPts val="900"/>
              <a:buNone/>
              <a:defRPr/>
            </a:lvl3pPr>
            <a:lvl4pPr lvl="3" algn="l" rtl="0">
              <a:spcBef>
                <a:spcPts val="0"/>
              </a:spcBef>
              <a:spcAft>
                <a:spcPts val="0"/>
              </a:spcAft>
              <a:buSzPts val="900"/>
              <a:buNone/>
              <a:defRPr/>
            </a:lvl4pPr>
            <a:lvl5pPr lvl="4" algn="l" rtl="0">
              <a:spcBef>
                <a:spcPts val="0"/>
              </a:spcBef>
              <a:spcAft>
                <a:spcPts val="0"/>
              </a:spcAft>
              <a:buSzPts val="900"/>
              <a:buNone/>
              <a:defRPr/>
            </a:lvl5pPr>
            <a:lvl6pPr lvl="5" algn="l" rtl="0">
              <a:spcBef>
                <a:spcPts val="0"/>
              </a:spcBef>
              <a:spcAft>
                <a:spcPts val="0"/>
              </a:spcAft>
              <a:buSzPts val="900"/>
              <a:buNone/>
              <a:defRPr/>
            </a:lvl6pPr>
            <a:lvl7pPr lvl="6" algn="l" rtl="0">
              <a:spcBef>
                <a:spcPts val="0"/>
              </a:spcBef>
              <a:spcAft>
                <a:spcPts val="0"/>
              </a:spcAft>
              <a:buSzPts val="900"/>
              <a:buNone/>
              <a:defRPr/>
            </a:lvl7pPr>
            <a:lvl8pPr lvl="7" algn="l" rtl="0">
              <a:spcBef>
                <a:spcPts val="0"/>
              </a:spcBef>
              <a:spcAft>
                <a:spcPts val="0"/>
              </a:spcAft>
              <a:buSzPts val="900"/>
              <a:buNone/>
              <a:defRPr/>
            </a:lvl8pPr>
            <a:lvl9pPr lvl="8" algn="l" rtl="0">
              <a:spcBef>
                <a:spcPts val="0"/>
              </a:spcBef>
              <a:spcAft>
                <a:spcPts val="0"/>
              </a:spcAft>
              <a:buSzPts val="900"/>
              <a:buNone/>
              <a:defRPr/>
            </a:lvl9pPr>
          </a:lstStyle>
          <a:p>
            <a:endParaRPr/>
          </a:p>
        </p:txBody>
      </p:sp>
      <p:sp>
        <p:nvSpPr>
          <p:cNvPr id="190" name="Google Shape;190;g2dd6e8cc85c_0_114"/>
          <p:cNvSpPr txBox="1">
            <a:spLocks noGrp="1"/>
          </p:cNvSpPr>
          <p:nvPr>
            <p:ph type="sldNum" idx="12"/>
          </p:nvPr>
        </p:nvSpPr>
        <p:spPr>
          <a:xfrm>
            <a:off x="8778241" y="6377940"/>
            <a:ext cx="2804400" cy="184800"/>
          </a:xfrm>
          <a:prstGeom prst="rect">
            <a:avLst/>
          </a:prstGeom>
          <a:noFill/>
          <a:ln>
            <a:noFill/>
          </a:ln>
        </p:spPr>
        <p:txBody>
          <a:bodyPr spcFirstLastPara="1" wrap="square" lIns="0" tIns="0" rIns="0" bIns="0" anchor="t" anchorCtr="0">
            <a:spAutoFit/>
          </a:bodyPr>
          <a:lstStyle>
            <a:lvl1pPr marL="0" lvl="0" indent="0" algn="r" rtl="0">
              <a:spcBef>
                <a:spcPts val="0"/>
              </a:spcBef>
              <a:buNone/>
              <a:defRPr sz="1200">
                <a:solidFill>
                  <a:srgbClr val="888888"/>
                </a:solidFill>
                <a:latin typeface="Calibri"/>
                <a:ea typeface="Calibri"/>
                <a:cs typeface="Calibri"/>
                <a:sym typeface="Calibri"/>
              </a:defRPr>
            </a:lvl1pPr>
            <a:lvl2pPr marL="0" lvl="1" indent="0" algn="r" rtl="0">
              <a:spcBef>
                <a:spcPts val="0"/>
              </a:spcBef>
              <a:buNone/>
              <a:defRPr sz="1200">
                <a:solidFill>
                  <a:srgbClr val="888888"/>
                </a:solidFill>
                <a:latin typeface="Calibri"/>
                <a:ea typeface="Calibri"/>
                <a:cs typeface="Calibri"/>
                <a:sym typeface="Calibri"/>
              </a:defRPr>
            </a:lvl2pPr>
            <a:lvl3pPr marL="0" lvl="2" indent="0" algn="r" rtl="0">
              <a:spcBef>
                <a:spcPts val="0"/>
              </a:spcBef>
              <a:buNone/>
              <a:defRPr sz="1200">
                <a:solidFill>
                  <a:srgbClr val="888888"/>
                </a:solidFill>
                <a:latin typeface="Calibri"/>
                <a:ea typeface="Calibri"/>
                <a:cs typeface="Calibri"/>
                <a:sym typeface="Calibri"/>
              </a:defRPr>
            </a:lvl3pPr>
            <a:lvl4pPr marL="0" lvl="3" indent="0" algn="r" rtl="0">
              <a:spcBef>
                <a:spcPts val="0"/>
              </a:spcBef>
              <a:buNone/>
              <a:defRPr sz="1200">
                <a:solidFill>
                  <a:srgbClr val="888888"/>
                </a:solidFill>
                <a:latin typeface="Calibri"/>
                <a:ea typeface="Calibri"/>
                <a:cs typeface="Calibri"/>
                <a:sym typeface="Calibri"/>
              </a:defRPr>
            </a:lvl4pPr>
            <a:lvl5pPr marL="0" lvl="4" indent="0" algn="r" rtl="0">
              <a:spcBef>
                <a:spcPts val="0"/>
              </a:spcBef>
              <a:buNone/>
              <a:defRPr sz="1200">
                <a:solidFill>
                  <a:srgbClr val="888888"/>
                </a:solidFill>
                <a:latin typeface="Calibri"/>
                <a:ea typeface="Calibri"/>
                <a:cs typeface="Calibri"/>
                <a:sym typeface="Calibri"/>
              </a:defRPr>
            </a:lvl5pPr>
            <a:lvl6pPr marL="0" lvl="5" indent="0" algn="r" rtl="0">
              <a:spcBef>
                <a:spcPts val="0"/>
              </a:spcBef>
              <a:buNone/>
              <a:defRPr sz="1200">
                <a:solidFill>
                  <a:srgbClr val="888888"/>
                </a:solidFill>
                <a:latin typeface="Calibri"/>
                <a:ea typeface="Calibri"/>
                <a:cs typeface="Calibri"/>
                <a:sym typeface="Calibri"/>
              </a:defRPr>
            </a:lvl6pPr>
            <a:lvl7pPr marL="0" lvl="6" indent="0" algn="r" rtl="0">
              <a:spcBef>
                <a:spcPts val="0"/>
              </a:spcBef>
              <a:buNone/>
              <a:defRPr sz="1200">
                <a:solidFill>
                  <a:srgbClr val="888888"/>
                </a:solidFill>
                <a:latin typeface="Calibri"/>
                <a:ea typeface="Calibri"/>
                <a:cs typeface="Calibri"/>
                <a:sym typeface="Calibri"/>
              </a:defRPr>
            </a:lvl7pPr>
            <a:lvl8pPr marL="0" lvl="7" indent="0" algn="r" rtl="0">
              <a:spcBef>
                <a:spcPts val="0"/>
              </a:spcBef>
              <a:buNone/>
              <a:defRPr sz="1200">
                <a:solidFill>
                  <a:srgbClr val="888888"/>
                </a:solidFill>
                <a:latin typeface="Calibri"/>
                <a:ea typeface="Calibri"/>
                <a:cs typeface="Calibri"/>
                <a:sym typeface="Calibri"/>
              </a:defRPr>
            </a:lvl8pPr>
            <a:lvl9pPr marL="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g2dd6e8cc85c_0_85"/>
          <p:cNvSpPr txBox="1">
            <a:spLocks noGrp="1"/>
          </p:cNvSpPr>
          <p:nvPr>
            <p:ph type="title"/>
          </p:nvPr>
        </p:nvSpPr>
        <p:spPr>
          <a:xfrm>
            <a:off x="2251315" y="1362302"/>
            <a:ext cx="7689600" cy="5223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900"/>
              <a:buNone/>
              <a:defRPr sz="3300" b="1" i="0" u="none" strike="noStrike" cap="none">
                <a:solidFill>
                  <a:schemeClr val="lt1"/>
                </a:solidFill>
                <a:latin typeface="Cambria"/>
                <a:ea typeface="Cambria"/>
                <a:cs typeface="Cambria"/>
                <a:sym typeface="Cambria"/>
              </a:defRPr>
            </a:lvl1pPr>
            <a:lvl2pPr lvl="1" rtl="0">
              <a:spcBef>
                <a:spcPts val="0"/>
              </a:spcBef>
              <a:spcAft>
                <a:spcPts val="0"/>
              </a:spcAft>
              <a:buSzPts val="900"/>
              <a:buNone/>
              <a:defRPr sz="1200"/>
            </a:lvl2pPr>
            <a:lvl3pPr lvl="2" rtl="0">
              <a:spcBef>
                <a:spcPts val="0"/>
              </a:spcBef>
              <a:spcAft>
                <a:spcPts val="0"/>
              </a:spcAft>
              <a:buSzPts val="900"/>
              <a:buNone/>
              <a:defRPr sz="1200"/>
            </a:lvl3pPr>
            <a:lvl4pPr lvl="3" rtl="0">
              <a:spcBef>
                <a:spcPts val="0"/>
              </a:spcBef>
              <a:spcAft>
                <a:spcPts val="0"/>
              </a:spcAft>
              <a:buSzPts val="900"/>
              <a:buNone/>
              <a:defRPr sz="1200"/>
            </a:lvl4pPr>
            <a:lvl5pPr lvl="4" rtl="0">
              <a:spcBef>
                <a:spcPts val="0"/>
              </a:spcBef>
              <a:spcAft>
                <a:spcPts val="0"/>
              </a:spcAft>
              <a:buSzPts val="900"/>
              <a:buNone/>
              <a:defRPr sz="1200"/>
            </a:lvl5pPr>
            <a:lvl6pPr lvl="5" rtl="0">
              <a:spcBef>
                <a:spcPts val="0"/>
              </a:spcBef>
              <a:spcAft>
                <a:spcPts val="0"/>
              </a:spcAft>
              <a:buSzPts val="900"/>
              <a:buNone/>
              <a:defRPr sz="1200"/>
            </a:lvl6pPr>
            <a:lvl7pPr lvl="6" rtl="0">
              <a:spcBef>
                <a:spcPts val="0"/>
              </a:spcBef>
              <a:spcAft>
                <a:spcPts val="0"/>
              </a:spcAft>
              <a:buSzPts val="900"/>
              <a:buNone/>
              <a:defRPr sz="1200"/>
            </a:lvl7pPr>
            <a:lvl8pPr lvl="7" rtl="0">
              <a:spcBef>
                <a:spcPts val="0"/>
              </a:spcBef>
              <a:spcAft>
                <a:spcPts val="0"/>
              </a:spcAft>
              <a:buSzPts val="900"/>
              <a:buNone/>
              <a:defRPr sz="1200"/>
            </a:lvl8pPr>
            <a:lvl9pPr lvl="8" rtl="0">
              <a:spcBef>
                <a:spcPts val="0"/>
              </a:spcBef>
              <a:spcAft>
                <a:spcPts val="0"/>
              </a:spcAft>
              <a:buSzPts val="900"/>
              <a:buNone/>
              <a:defRPr sz="1200"/>
            </a:lvl9pPr>
          </a:lstStyle>
          <a:p>
            <a:endParaRPr/>
          </a:p>
        </p:txBody>
      </p:sp>
      <p:sp>
        <p:nvSpPr>
          <p:cNvPr id="157" name="Google Shape;157;g2dd6e8cc85c_0_85"/>
          <p:cNvSpPr txBox="1">
            <a:spLocks noGrp="1"/>
          </p:cNvSpPr>
          <p:nvPr>
            <p:ph type="body" idx="1"/>
          </p:nvPr>
        </p:nvSpPr>
        <p:spPr>
          <a:xfrm>
            <a:off x="233171" y="2486900"/>
            <a:ext cx="11725800" cy="20250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9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9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9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9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9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9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9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900"/>
              <a:buNone/>
              <a:defRPr sz="1200" b="0" i="0" u="none" strike="noStrike" cap="none">
                <a:latin typeface="Calibri"/>
                <a:ea typeface="Calibri"/>
                <a:cs typeface="Calibri"/>
                <a:sym typeface="Calibri"/>
              </a:defRPr>
            </a:lvl9pPr>
          </a:lstStyle>
          <a:p>
            <a:endParaRPr/>
          </a:p>
        </p:txBody>
      </p:sp>
      <p:sp>
        <p:nvSpPr>
          <p:cNvPr id="158" name="Google Shape;158;g2dd6e8cc85c_0_85"/>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159" name="Google Shape;159;g2dd6e8cc85c_0_85"/>
          <p:cNvSpPr txBox="1">
            <a:spLocks noGrp="1"/>
          </p:cNvSpPr>
          <p:nvPr>
            <p:ph type="dt" idx="10"/>
          </p:nvPr>
        </p:nvSpPr>
        <p:spPr>
          <a:xfrm>
            <a:off x="609600" y="6377940"/>
            <a:ext cx="280440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160" name="Google Shape;160;g2dd6e8cc85c_0_85"/>
          <p:cNvSpPr txBox="1">
            <a:spLocks noGrp="1"/>
          </p:cNvSpPr>
          <p:nvPr>
            <p:ph type="sldNum" idx="12"/>
          </p:nvPr>
        </p:nvSpPr>
        <p:spPr>
          <a:xfrm>
            <a:off x="8778241" y="6377940"/>
            <a:ext cx="2804400" cy="1848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5"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0.emf"/><Relationship Id="rId4" Type="http://schemas.openxmlformats.org/officeDocument/2006/relationships/image" Target="../media/image49.emf"/></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image" Target="../media/image51.emf"/></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4.emf"/><Relationship Id="rId4" Type="http://schemas.openxmlformats.org/officeDocument/2006/relationships/image" Target="../media/image53.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2"/>
          <p:cNvSpPr/>
          <p:nvPr/>
        </p:nvSpPr>
        <p:spPr>
          <a:xfrm>
            <a:off x="0" y="6396335"/>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Gill Sans"/>
                <a:ea typeface="Gill Sans"/>
                <a:cs typeface="Gill Sans"/>
                <a:sym typeface="Gill Sans"/>
              </a:rPr>
              <a:t>LEARN . GROW . EXCEL</a:t>
            </a:r>
            <a:endParaRPr sz="2400" dirty="0">
              <a:solidFill>
                <a:schemeClr val="lt1"/>
              </a:solidFill>
              <a:latin typeface="Gill Sans"/>
              <a:ea typeface="Gill Sans"/>
              <a:cs typeface="Gill Sans"/>
              <a:sym typeface="Gill Sans"/>
            </a:endParaRPr>
          </a:p>
        </p:txBody>
      </p:sp>
      <p:pic>
        <p:nvPicPr>
          <p:cNvPr id="207" name="Google Shape;207;p2"/>
          <p:cNvPicPr preferRelativeResize="0"/>
          <p:nvPr/>
        </p:nvPicPr>
        <p:blipFill rotWithShape="1">
          <a:blip r:embed="rId3">
            <a:alphaModFix/>
          </a:blip>
          <a:srcRect l="15321" t="28790" r="16464" b="54857"/>
          <a:stretch/>
        </p:blipFill>
        <p:spPr>
          <a:xfrm>
            <a:off x="138620" y="138809"/>
            <a:ext cx="4521322" cy="812947"/>
          </a:xfrm>
          <a:prstGeom prst="rect">
            <a:avLst/>
          </a:prstGeom>
          <a:noFill/>
          <a:ln>
            <a:noFill/>
          </a:ln>
        </p:spPr>
      </p:pic>
      <p:pic>
        <p:nvPicPr>
          <p:cNvPr id="208" name="Google Shape;208;p2"/>
          <p:cNvPicPr preferRelativeResize="0"/>
          <p:nvPr/>
        </p:nvPicPr>
        <p:blipFill rotWithShape="1">
          <a:blip r:embed="rId4">
            <a:alphaModFix/>
          </a:blip>
          <a:srcRect/>
          <a:stretch/>
        </p:blipFill>
        <p:spPr>
          <a:xfrm>
            <a:off x="11237206" y="79999"/>
            <a:ext cx="816174" cy="930568"/>
          </a:xfrm>
          <a:prstGeom prst="rect">
            <a:avLst/>
          </a:prstGeom>
          <a:noFill/>
          <a:ln>
            <a:noFill/>
          </a:ln>
        </p:spPr>
      </p:pic>
      <p:sp>
        <p:nvSpPr>
          <p:cNvPr id="201" name="Google Shape;201;p1"/>
          <p:cNvSpPr txBox="1"/>
          <p:nvPr/>
        </p:nvSpPr>
        <p:spPr>
          <a:xfrm>
            <a:off x="1614450" y="2459524"/>
            <a:ext cx="8963100"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000" b="1" dirty="0">
                <a:latin typeface="Times New Roman"/>
                <a:ea typeface="Times New Roman"/>
                <a:cs typeface="Times New Roman"/>
                <a:sym typeface="Times New Roman"/>
              </a:rPr>
              <a:t>20CSD302 Mini Project</a:t>
            </a:r>
          </a:p>
          <a:p>
            <a:pPr marL="0" marR="0" lvl="0" indent="0" algn="ctr" rtl="0">
              <a:lnSpc>
                <a:spcPct val="150000"/>
              </a:lnSpc>
              <a:spcBef>
                <a:spcPts val="0"/>
              </a:spcBef>
              <a:spcAft>
                <a:spcPts val="0"/>
              </a:spcAft>
              <a:buNone/>
            </a:pPr>
            <a:r>
              <a:rPr lang="en-US" sz="4000" b="1" dirty="0">
                <a:solidFill>
                  <a:srgbClr val="FF0000"/>
                </a:solidFill>
                <a:latin typeface="Times New Roman"/>
                <a:ea typeface="Gill Sans"/>
                <a:cs typeface="Times New Roman"/>
                <a:sym typeface="Times New Roman"/>
              </a:rPr>
              <a:t>Final External</a:t>
            </a:r>
            <a:r>
              <a:rPr lang="en-US" sz="4000" b="1" dirty="0">
                <a:solidFill>
                  <a:srgbClr val="FF0000"/>
                </a:solidFill>
                <a:latin typeface="Times New Roman"/>
                <a:ea typeface="Times New Roman"/>
                <a:cs typeface="Times New Roman"/>
                <a:sym typeface="Times New Roman"/>
              </a:rPr>
              <a:t> Review</a:t>
            </a:r>
            <a:endParaRPr lang="en-US" sz="2400" dirty="0">
              <a:solidFill>
                <a:schemeClr val="dk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pic>
        <p:nvPicPr>
          <p:cNvPr id="279" name="Google Shape;279;g2dd695dde23_0_29"/>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2" name="Title 3">
            <a:extLst>
              <a:ext uri="{FF2B5EF4-FFF2-40B4-BE49-F238E27FC236}">
                <a16:creationId xmlns:a16="http://schemas.microsoft.com/office/drawing/2014/main" id="{11566D92-92F6-5FD1-11D6-96F1178F665E}"/>
              </a:ext>
            </a:extLst>
          </p:cNvPr>
          <p:cNvSpPr txBox="1">
            <a:spLocks/>
          </p:cNvSpPr>
          <p:nvPr/>
        </p:nvSpPr>
        <p:spPr>
          <a:xfrm>
            <a:off x="838201" y="365126"/>
            <a:ext cx="4513446"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Use Case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4" name="Picture 3" descr="A diagram of a company&#10;&#10;AI-generated content may be incorrect.">
            <a:extLst>
              <a:ext uri="{FF2B5EF4-FFF2-40B4-BE49-F238E27FC236}">
                <a16:creationId xmlns:a16="http://schemas.microsoft.com/office/drawing/2014/main" id="{907E9E99-ED38-280D-3F37-2FA52E725D84}"/>
              </a:ext>
            </a:extLst>
          </p:cNvPr>
          <p:cNvPicPr>
            <a:picLocks noChangeAspect="1"/>
          </p:cNvPicPr>
          <p:nvPr/>
        </p:nvPicPr>
        <p:blipFill>
          <a:blip r:embed="rId4"/>
          <a:srcRect l="4420" t="2256" r="3744" b="1872"/>
          <a:stretch/>
        </p:blipFill>
        <p:spPr>
          <a:xfrm>
            <a:off x="2761686" y="1085321"/>
            <a:ext cx="6530981" cy="577267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05561B33-7231-889D-B0C2-4BFE81B448F7}"/>
            </a:ext>
          </a:extLst>
        </p:cNvPr>
        <p:cNvGrpSpPr/>
        <p:nvPr/>
      </p:nvGrpSpPr>
      <p:grpSpPr>
        <a:xfrm>
          <a:off x="0" y="0"/>
          <a:ext cx="0" cy="0"/>
          <a:chOff x="0" y="0"/>
          <a:chExt cx="0" cy="0"/>
        </a:xfrm>
      </p:grpSpPr>
      <p:pic>
        <p:nvPicPr>
          <p:cNvPr id="279" name="Google Shape;279;g2dd695dde23_0_29">
            <a:extLst>
              <a:ext uri="{FF2B5EF4-FFF2-40B4-BE49-F238E27FC236}">
                <a16:creationId xmlns:a16="http://schemas.microsoft.com/office/drawing/2014/main" id="{DD8FC967-C9CC-07AA-6C5D-4BBB0272C7C0}"/>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2" name="Title 3">
            <a:extLst>
              <a:ext uri="{FF2B5EF4-FFF2-40B4-BE49-F238E27FC236}">
                <a16:creationId xmlns:a16="http://schemas.microsoft.com/office/drawing/2014/main" id="{56A99700-F349-0C0E-DB95-DBDD66126E03}"/>
              </a:ext>
            </a:extLst>
          </p:cNvPr>
          <p:cNvSpPr txBox="1">
            <a:spLocks/>
          </p:cNvSpPr>
          <p:nvPr/>
        </p:nvSpPr>
        <p:spPr>
          <a:xfrm>
            <a:off x="838201" y="365126"/>
            <a:ext cx="3656798"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US" sz="4400" dirty="0">
                <a:solidFill>
                  <a:srgbClr val="000000"/>
                </a:solidFill>
                <a:latin typeface="Times New Roman"/>
                <a:ea typeface="Times New Roman"/>
                <a:cs typeface="Times New Roman"/>
                <a:sym typeface="Times New Roman"/>
              </a:rPr>
              <a:t>Class</a:t>
            </a: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B57956A0-902D-AA16-CADB-554A18A7822A}"/>
              </a:ext>
            </a:extLst>
          </p:cNvPr>
          <p:cNvPicPr>
            <a:picLocks noChangeAspect="1"/>
          </p:cNvPicPr>
          <p:nvPr/>
        </p:nvPicPr>
        <p:blipFill rotWithShape="1">
          <a:blip r:embed="rId4"/>
          <a:srcRect l="6694" t="18277" r="30758" b="6316"/>
          <a:stretch/>
        </p:blipFill>
        <p:spPr>
          <a:xfrm>
            <a:off x="3568535" y="1152380"/>
            <a:ext cx="4899826" cy="5340494"/>
          </a:xfrm>
          <a:prstGeom prst="rect">
            <a:avLst/>
          </a:prstGeom>
          <a:ln>
            <a:solidFill>
              <a:schemeClr val="tx1"/>
            </a:solidFill>
          </a:ln>
        </p:spPr>
      </p:pic>
    </p:spTree>
    <p:extLst>
      <p:ext uri="{BB962C8B-B14F-4D97-AF65-F5344CB8AC3E}">
        <p14:creationId xmlns:p14="http://schemas.microsoft.com/office/powerpoint/2010/main" val="4291170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A2162BE9-FC6E-F659-25A3-4BD012449517}"/>
            </a:ext>
          </a:extLst>
        </p:cNvPr>
        <p:cNvGrpSpPr/>
        <p:nvPr/>
      </p:nvGrpSpPr>
      <p:grpSpPr>
        <a:xfrm>
          <a:off x="0" y="0"/>
          <a:ext cx="0" cy="0"/>
          <a:chOff x="0" y="0"/>
          <a:chExt cx="0" cy="0"/>
        </a:xfrm>
      </p:grpSpPr>
      <p:pic>
        <p:nvPicPr>
          <p:cNvPr id="279" name="Google Shape;279;g2dd695dde23_0_29">
            <a:extLst>
              <a:ext uri="{FF2B5EF4-FFF2-40B4-BE49-F238E27FC236}">
                <a16:creationId xmlns:a16="http://schemas.microsoft.com/office/drawing/2014/main" id="{7E3FDDEC-1B19-871F-1871-1E213FD6F60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2" name="Title 3">
            <a:extLst>
              <a:ext uri="{FF2B5EF4-FFF2-40B4-BE49-F238E27FC236}">
                <a16:creationId xmlns:a16="http://schemas.microsoft.com/office/drawing/2014/main" id="{DDFCF3F5-C04C-499C-D5AF-98C10813F9D4}"/>
              </a:ext>
            </a:extLst>
          </p:cNvPr>
          <p:cNvSpPr txBox="1">
            <a:spLocks/>
          </p:cNvSpPr>
          <p:nvPr/>
        </p:nvSpPr>
        <p:spPr>
          <a:xfrm>
            <a:off x="838201" y="365126"/>
            <a:ext cx="4628948"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Sequence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3" name="Picture 2">
            <a:extLst>
              <a:ext uri="{FF2B5EF4-FFF2-40B4-BE49-F238E27FC236}">
                <a16:creationId xmlns:a16="http://schemas.microsoft.com/office/drawing/2014/main" id="{3FB5D7EF-B911-217B-69C1-53B8A9A1A8EF}"/>
              </a:ext>
            </a:extLst>
          </p:cNvPr>
          <p:cNvPicPr>
            <a:picLocks noChangeAspect="1"/>
          </p:cNvPicPr>
          <p:nvPr/>
        </p:nvPicPr>
        <p:blipFill>
          <a:blip r:embed="rId4"/>
          <a:srcRect l="1082" r="1386" b="638"/>
          <a:stretch/>
        </p:blipFill>
        <p:spPr>
          <a:xfrm>
            <a:off x="3458516" y="1085321"/>
            <a:ext cx="5274968" cy="5722707"/>
          </a:xfrm>
          <a:prstGeom prst="rect">
            <a:avLst/>
          </a:prstGeom>
        </p:spPr>
      </p:pic>
    </p:spTree>
    <p:extLst>
      <p:ext uri="{BB962C8B-B14F-4D97-AF65-F5344CB8AC3E}">
        <p14:creationId xmlns:p14="http://schemas.microsoft.com/office/powerpoint/2010/main" val="340513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BF2C04AA-06B6-3D63-7862-A1B6BDFD5882}"/>
            </a:ext>
          </a:extLst>
        </p:cNvPr>
        <p:cNvGrpSpPr/>
        <p:nvPr/>
      </p:nvGrpSpPr>
      <p:grpSpPr>
        <a:xfrm>
          <a:off x="0" y="0"/>
          <a:ext cx="0" cy="0"/>
          <a:chOff x="0" y="0"/>
          <a:chExt cx="0" cy="0"/>
        </a:xfrm>
      </p:grpSpPr>
      <p:pic>
        <p:nvPicPr>
          <p:cNvPr id="279" name="Google Shape;279;g2dd695dde23_0_29">
            <a:extLst>
              <a:ext uri="{FF2B5EF4-FFF2-40B4-BE49-F238E27FC236}">
                <a16:creationId xmlns:a16="http://schemas.microsoft.com/office/drawing/2014/main" id="{C79E61D5-8643-9063-7DD7-6BB754000157}"/>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2" name="Title 3">
            <a:extLst>
              <a:ext uri="{FF2B5EF4-FFF2-40B4-BE49-F238E27FC236}">
                <a16:creationId xmlns:a16="http://schemas.microsoft.com/office/drawing/2014/main" id="{8A0B0D5D-4A2A-3C51-6C1A-C8E5ABB6171D}"/>
              </a:ext>
            </a:extLst>
          </p:cNvPr>
          <p:cNvSpPr txBox="1">
            <a:spLocks/>
          </p:cNvSpPr>
          <p:nvPr/>
        </p:nvSpPr>
        <p:spPr>
          <a:xfrm>
            <a:off x="838200" y="365126"/>
            <a:ext cx="4822861"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US" sz="4400" dirty="0">
                <a:solidFill>
                  <a:srgbClr val="000000"/>
                </a:solidFill>
                <a:latin typeface="Times New Roman"/>
                <a:ea typeface="Times New Roman"/>
                <a:cs typeface="Times New Roman"/>
                <a:sym typeface="Times New Roman"/>
              </a:rPr>
              <a:t>Workflow</a:t>
            </a: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5" name="Picture 4" descr="A diagram of a diagram&#10;&#10;AI-generated content may be incorrect.">
            <a:extLst>
              <a:ext uri="{FF2B5EF4-FFF2-40B4-BE49-F238E27FC236}">
                <a16:creationId xmlns:a16="http://schemas.microsoft.com/office/drawing/2014/main" id="{96A6A208-58EC-5311-531A-F8E1229D6CC9}"/>
              </a:ext>
            </a:extLst>
          </p:cNvPr>
          <p:cNvPicPr>
            <a:picLocks noChangeAspect="1"/>
          </p:cNvPicPr>
          <p:nvPr/>
        </p:nvPicPr>
        <p:blipFill>
          <a:blip r:embed="rId4"/>
          <a:stretch>
            <a:fillRect/>
          </a:stretch>
        </p:blipFill>
        <p:spPr>
          <a:xfrm>
            <a:off x="497769" y="1490088"/>
            <a:ext cx="11196462" cy="4746326"/>
          </a:xfrm>
          <a:prstGeom prst="rect">
            <a:avLst/>
          </a:prstGeom>
        </p:spPr>
      </p:pic>
    </p:spTree>
    <p:extLst>
      <p:ext uri="{BB962C8B-B14F-4D97-AF65-F5344CB8AC3E}">
        <p14:creationId xmlns:p14="http://schemas.microsoft.com/office/powerpoint/2010/main" val="136569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D2EF571-1621-BF91-2536-7F300A4B559B}"/>
            </a:ext>
          </a:extLst>
        </p:cNvPr>
        <p:cNvGrpSpPr/>
        <p:nvPr/>
      </p:nvGrpSpPr>
      <p:grpSpPr>
        <a:xfrm>
          <a:off x="0" y="0"/>
          <a:ext cx="0" cy="0"/>
          <a:chOff x="0" y="0"/>
          <a:chExt cx="0" cy="0"/>
        </a:xfrm>
      </p:grpSpPr>
      <p:pic>
        <p:nvPicPr>
          <p:cNvPr id="279" name="Google Shape;279;g2dd695dde23_0_29">
            <a:extLst>
              <a:ext uri="{FF2B5EF4-FFF2-40B4-BE49-F238E27FC236}">
                <a16:creationId xmlns:a16="http://schemas.microsoft.com/office/drawing/2014/main" id="{51570775-7DA4-1231-B613-AEDB6BAEB1AC}"/>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2" name="Title 3">
            <a:extLst>
              <a:ext uri="{FF2B5EF4-FFF2-40B4-BE49-F238E27FC236}">
                <a16:creationId xmlns:a16="http://schemas.microsoft.com/office/drawing/2014/main" id="{CAAFF862-9397-6654-6BFC-B0C19A7BAC2A}"/>
              </a:ext>
            </a:extLst>
          </p:cNvPr>
          <p:cNvSpPr txBox="1">
            <a:spLocks/>
          </p:cNvSpPr>
          <p:nvPr/>
        </p:nvSpPr>
        <p:spPr>
          <a:xfrm>
            <a:off x="838201" y="365126"/>
            <a:ext cx="7295146"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System Architecture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3" name="Picture 2">
            <a:extLst>
              <a:ext uri="{FF2B5EF4-FFF2-40B4-BE49-F238E27FC236}">
                <a16:creationId xmlns:a16="http://schemas.microsoft.com/office/drawing/2014/main" id="{1229F5EE-1CAA-3534-6641-C44A995344B0}"/>
              </a:ext>
            </a:extLst>
          </p:cNvPr>
          <p:cNvPicPr>
            <a:picLocks noChangeAspect="1"/>
          </p:cNvPicPr>
          <p:nvPr/>
        </p:nvPicPr>
        <p:blipFill>
          <a:blip r:embed="rId4"/>
          <a:stretch>
            <a:fillRect/>
          </a:stretch>
        </p:blipFill>
        <p:spPr>
          <a:xfrm>
            <a:off x="1658226" y="1694886"/>
            <a:ext cx="8875548" cy="4157274"/>
          </a:xfrm>
          <a:prstGeom prst="rect">
            <a:avLst/>
          </a:prstGeom>
        </p:spPr>
      </p:pic>
    </p:spTree>
    <p:extLst>
      <p:ext uri="{BB962C8B-B14F-4D97-AF65-F5344CB8AC3E}">
        <p14:creationId xmlns:p14="http://schemas.microsoft.com/office/powerpoint/2010/main" val="3975201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FE86F7E1-EA7B-CEAB-071F-A3338789A002}"/>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73372C6C-0ADA-4639-602C-9D653D40BC73}"/>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F60A7557-BBC5-1643-F1D6-3657D1C334DF}"/>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7" name="Text Placeholder 4">
            <a:extLst>
              <a:ext uri="{FF2B5EF4-FFF2-40B4-BE49-F238E27FC236}">
                <a16:creationId xmlns:a16="http://schemas.microsoft.com/office/drawing/2014/main" id="{8528FD23-6C80-C032-F175-C51DCAD2D405}"/>
              </a:ext>
            </a:extLst>
          </p:cNvPr>
          <p:cNvSpPr txBox="1">
            <a:spLocks/>
          </p:cNvSpPr>
          <p:nvPr/>
        </p:nvSpPr>
        <p:spPr>
          <a:xfrm>
            <a:off x="609600" y="1446607"/>
            <a:ext cx="10972800" cy="452105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2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OrderByte</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system architecture</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consists of:</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User/Admin</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Accesses the system via a web browser on desktop or mobile.</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Internet</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Connects the frontend to the backend services.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API</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Handles communication between the frontend and backend.</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 Server</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Hosts the frontend and processes requests.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Services</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Includes </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Menu Management</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updating available items, </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Order Processing</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handling user orders, </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Service</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authentication and profiles, and Demo </a:t>
            </a: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Payment Handling</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transactions.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 (Firebase Realtime DB)</a:t>
            </a:r>
            <a:r>
              <a:rPr kumimoji="0" lang="en-US" altLang="en-US" sz="2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Stores menu items, orders, user data, and demo transaction records.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itle 3">
            <a:extLst>
              <a:ext uri="{FF2B5EF4-FFF2-40B4-BE49-F238E27FC236}">
                <a16:creationId xmlns:a16="http://schemas.microsoft.com/office/drawing/2014/main" id="{8D3F0ECB-D432-DCBD-FB07-745CD5C2CF7B}"/>
              </a:ext>
            </a:extLst>
          </p:cNvPr>
          <p:cNvSpPr txBox="1">
            <a:spLocks/>
          </p:cNvSpPr>
          <p:nvPr/>
        </p:nvSpPr>
        <p:spPr>
          <a:xfrm>
            <a:off x="838201" y="365126"/>
            <a:ext cx="7295146" cy="687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kumimoji="0" lang="en-US" sz="440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System Architecture Diagram</a:t>
            </a:r>
            <a:endParaRPr kumimoji="0" lang="en-US" sz="440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35870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useBgFill="1">
        <p:nvSpPr>
          <p:cNvPr id="340" name="Rectangle 3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3" name="Google Shape;333;g2dd6e8cc85c_0_121" descr="A robot hand touching a atom&#10;&#10;AI-generated content may be incorrect."/>
          <p:cNvPicPr preferRelativeResize="0"/>
          <p:nvPr/>
        </p:nvPicPr>
        <p:blipFill rotWithShape="1">
          <a:blip r:embed="rId3"/>
          <a:srcRect t="30213" b="6666"/>
          <a:stretch/>
        </p:blipFill>
        <p:spPr>
          <a:xfrm>
            <a:off x="0" y="10"/>
            <a:ext cx="12192000" cy="6857990"/>
          </a:xfrm>
          <a:prstGeom prst="rect">
            <a:avLst/>
          </a:prstGeom>
          <a:noFill/>
        </p:spPr>
      </p:pic>
      <p:sp>
        <p:nvSpPr>
          <p:cNvPr id="342" name="Rectangle 3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3">
            <a:extLst>
              <a:ext uri="{FF2B5EF4-FFF2-40B4-BE49-F238E27FC236}">
                <a16:creationId xmlns:a16="http://schemas.microsoft.com/office/drawing/2014/main" id="{39E576AB-1F6D-A43E-AE81-5CAA50714219}"/>
              </a:ext>
            </a:extLst>
          </p:cNvPr>
          <p:cNvSpPr txBox="1">
            <a:spLocks/>
          </p:cNvSpPr>
          <p:nvPr/>
        </p:nvSpPr>
        <p:spPr>
          <a:xfrm>
            <a:off x="7777213" y="1145407"/>
            <a:ext cx="4215865" cy="792372"/>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kumimoji="0" lang="en-US" sz="4000" b="1" i="0" u="none" strike="noStrike" kern="0" cap="none" spc="0" normalizeH="0" baseline="0" noProof="0" dirty="0">
                <a:ln>
                  <a:noFill/>
                </a:ln>
                <a:solidFill>
                  <a:srgbClr val="000000"/>
                </a:solidFill>
                <a:effectLst/>
                <a:uLnTx/>
                <a:uFillTx/>
                <a:latin typeface="Times New Roman"/>
                <a:ea typeface="Cambria"/>
                <a:cs typeface="Times New Roman"/>
                <a:sym typeface="Times New Roman"/>
              </a:rPr>
              <a:t>Technology Stack</a:t>
            </a:r>
            <a:endParaRPr lang="en-US" sz="4000" b="0" dirty="0">
              <a:solidFill>
                <a:srgbClr val="000000"/>
              </a:solidFill>
              <a:latin typeface="Arial"/>
              <a:ea typeface="Arial"/>
              <a:cs typeface="Arial"/>
              <a:sym typeface="Arial"/>
            </a:endParaRPr>
          </a:p>
        </p:txBody>
      </p:sp>
      <p:sp>
        <p:nvSpPr>
          <p:cNvPr id="335" name="Google Shape;335;g2dd6e8cc85c_0_121"/>
          <p:cNvSpPr txBox="1"/>
          <p:nvPr/>
        </p:nvSpPr>
        <p:spPr>
          <a:xfrm>
            <a:off x="8406965" y="2007589"/>
            <a:ext cx="2956359" cy="3392184"/>
          </a:xfrm>
          <a:prstGeom prst="rect">
            <a:avLst/>
          </a:prstGeom>
        </p:spPr>
        <p:txBody>
          <a:bodyPr spcFirstLastPara="1" vert="horz" lIns="91440" tIns="45720" rIns="91440" bIns="45720" rtlCol="0" anchorCtr="0">
            <a:normAutofit/>
          </a:bodyPr>
          <a:lstStyle/>
          <a:p>
            <a:pPr marL="393700" marR="762000" lvl="0" indent="-228600">
              <a:lnSpc>
                <a:spcPct val="150000"/>
              </a:lnSpc>
              <a:spcBef>
                <a:spcPts val="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HTML</a:t>
            </a:r>
          </a:p>
          <a:p>
            <a:pPr marL="393700" marR="762000" lvl="0" indent="-228600">
              <a:lnSpc>
                <a:spcPct val="150000"/>
              </a:lnSpc>
              <a:spcBef>
                <a:spcPts val="10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CSS</a:t>
            </a:r>
          </a:p>
          <a:p>
            <a:pPr marL="393700" marR="0" lvl="0" indent="-228600">
              <a:lnSpc>
                <a:spcPct val="150000"/>
              </a:lnSpc>
              <a:spcBef>
                <a:spcPts val="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JavaScript</a:t>
            </a:r>
          </a:p>
          <a:p>
            <a:pPr marL="393700" marR="0" lvl="0" indent="-228600">
              <a:lnSpc>
                <a:spcPct val="150000"/>
              </a:lnSpc>
              <a:spcBef>
                <a:spcPts val="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Firebase</a:t>
            </a:r>
          </a:p>
          <a:p>
            <a:pPr marL="393700" marR="0" lvl="0" indent="-228600">
              <a:lnSpc>
                <a:spcPct val="150000"/>
              </a:lnSpc>
              <a:spcBef>
                <a:spcPts val="0"/>
              </a:spcBef>
              <a:spcAft>
                <a:spcPts val="0"/>
              </a:spcAft>
              <a:buClr>
                <a:schemeClr val="dk1"/>
              </a:buClr>
              <a:buSzPts val="2400"/>
              <a:buFont typeface="Arial" panose="020B0604020202020204" pitchFamily="34" charset="0"/>
              <a:buChar char="•"/>
            </a:pPr>
            <a:r>
              <a:rPr lang="en-US" sz="2700" dirty="0">
                <a:latin typeface="Times New Roman" panose="02020603050405020304" pitchFamily="18" charset="0"/>
                <a:ea typeface="Calibri" panose="020F0502020204030204" pitchFamily="34" charset="0"/>
                <a:cs typeface="Times New Roman" panose="02020603050405020304" pitchFamily="18" charset="0"/>
                <a:sym typeface="Verdana"/>
              </a:rPr>
              <a:t>Python Flask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261CE094-0838-02D9-ECAB-3656B15F27BA}"/>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ED08B223-FDA7-439E-FFFD-9B00D8295326}"/>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E4E821BB-5820-09C3-E766-5F09C685067A}"/>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7" name="Text Placeholder 4">
            <a:extLst>
              <a:ext uri="{FF2B5EF4-FFF2-40B4-BE49-F238E27FC236}">
                <a16:creationId xmlns:a16="http://schemas.microsoft.com/office/drawing/2014/main" id="{6237B72D-57B6-A574-E0B4-06D185F3D1C9}"/>
              </a:ext>
            </a:extLst>
          </p:cNvPr>
          <p:cNvSpPr txBox="1">
            <a:spLocks/>
          </p:cNvSpPr>
          <p:nvPr/>
        </p:nvSpPr>
        <p:spPr>
          <a:xfrm>
            <a:off x="609600" y="1273352"/>
            <a:ext cx="10972800" cy="4929496"/>
          </a:xfrm>
          <a:prstGeom prst="rect">
            <a:avLst/>
          </a:prstGeom>
          <a:noFill/>
          <a:ln>
            <a:noFill/>
          </a:ln>
        </p:spPr>
        <p:txBody>
          <a:bodyPr spcFirstLastPara="1" wrap="square" lIns="0" tIns="0" rIns="0" bIns="0" anchor="t" anchorCtr="0">
            <a:normAutofit fontScale="925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9pPr>
          </a:lstStyle>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Preorder Booking</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Allows users to book meals in advance, reducing wait times. </a:t>
            </a:r>
          </a:p>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Minimizing Food Crowding</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Efficient meal scheduling prevents overcrowding.  </a:t>
            </a:r>
          </a:p>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Enhancing Canteen Operations</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Streamlined processes improve service efficiency.  </a:t>
            </a:r>
          </a:p>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Punctual &amp; Well-Organized System</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Ensures timely meal preparation and delivery.  </a:t>
            </a:r>
          </a:p>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Customer-Friendly Experience</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 Reduces hassle and enhances user satisfaction.</a:t>
            </a:r>
            <a:endParaRPr lang="en-US" sz="27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R="0" lvl="0" indent="-457200" algn="just" defTabSz="914400" rtl="0" eaLnBrk="1" fontAlgn="auto" latinLnBrk="0" hangingPunct="1">
              <a:lnSpc>
                <a:spcPct val="100000"/>
              </a:lnSpc>
              <a:spcBef>
                <a:spcPts val="600"/>
              </a:spcBef>
              <a:spcAft>
                <a:spcPts val="600"/>
              </a:spcAft>
              <a:buClr>
                <a:srgbClr val="000000"/>
              </a:buClr>
              <a:buSzPts val="2300"/>
              <a:buFont typeface="Arial" panose="020B0604020202020204" pitchFamily="34" charset="0"/>
              <a:buChar char="•"/>
              <a:tabLst/>
              <a:defRPr/>
            </a:pPr>
            <a:r>
              <a:rPr lang="en-US" sz="27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Secure Online Payments: </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Calibri"/>
              </a:rPr>
              <a:t>Enables fast, safe, and seamless transactions with multiple payment options.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itle 3">
            <a:extLst>
              <a:ext uri="{FF2B5EF4-FFF2-40B4-BE49-F238E27FC236}">
                <a16:creationId xmlns:a16="http://schemas.microsoft.com/office/drawing/2014/main" id="{2F5089C2-4E76-0EC5-BC20-F190AFBBDE9A}"/>
              </a:ext>
            </a:extLst>
          </p:cNvPr>
          <p:cNvSpPr txBox="1">
            <a:spLocks/>
          </p:cNvSpPr>
          <p:nvPr/>
        </p:nvSpPr>
        <p:spPr>
          <a:xfrm>
            <a:off x="838199" y="365125"/>
            <a:ext cx="271665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panose="02020603050405020304" pitchFamily="18" charset="0"/>
                <a:ea typeface="Calibri"/>
                <a:cs typeface="Times New Roman" panose="02020603050405020304" pitchFamily="18" charset="0"/>
                <a:sym typeface="Calibri"/>
              </a:rPr>
              <a:t>Conclusion</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1494305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49EC3FA8-672E-487C-3D45-1041F0C8798B}"/>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5B45F8CA-F024-5D23-56A1-06EB6B383FD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F0529284-4E02-A731-BEF1-BCDFD477405C}"/>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7" name="Text Placeholder 4">
            <a:extLst>
              <a:ext uri="{FF2B5EF4-FFF2-40B4-BE49-F238E27FC236}">
                <a16:creationId xmlns:a16="http://schemas.microsoft.com/office/drawing/2014/main" id="{03DB2997-0AEA-96AC-AFAD-74C519745B9E}"/>
              </a:ext>
            </a:extLst>
          </p:cNvPr>
          <p:cNvSpPr txBox="1">
            <a:spLocks/>
          </p:cNvSpPr>
          <p:nvPr/>
        </p:nvSpPr>
        <p:spPr>
          <a:xfrm>
            <a:off x="609600" y="1273352"/>
            <a:ext cx="10972800" cy="4929496"/>
          </a:xfrm>
          <a:prstGeom prst="rect">
            <a:avLst/>
          </a:prstGeom>
          <a:noFill/>
          <a:ln>
            <a:noFill/>
          </a:ln>
        </p:spPr>
        <p:txBody>
          <a:bodyPr spcFirstLastPara="1" wrap="square" lIns="0" tIns="0" rIns="0" bIns="0" anchor="t" anchorCtr="0">
            <a:normAutofit fontScale="77500" lnSpcReduction="2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9pPr>
          </a:lstStyle>
          <a:p>
            <a:pPr algn="just">
              <a:spcBef>
                <a:spcPts val="600"/>
              </a:spcBef>
              <a:spcAft>
                <a:spcPts val="1000"/>
              </a:spcAft>
            </a:pP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Lalitha, V., et al. "E-Canteen Management System based on Web Application."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2022 International Conference on Communication, Computing and Internet of Things (IC3IoT)</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IEEE, 2022.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Xu, Zixuan, et al. "The design of nutrition ordering system without queuing in the college canteen."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2020 International Conference on Computer Information and Big Data Applications (CIBDA)</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IEEE, 2020.</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IN"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Ardiansyah</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Muhammad </a:t>
            </a:r>
            <a:r>
              <a:rPr lang="en-IN"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Rizqi</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"The Website-Based Food Booking System Equipped with Real-Time Booking Status to Address Queuing Issues at Restaurants."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2021 International Conference on Electrical and Information Technology (IEIT)</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IEEE, 2021.</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 </a:t>
            </a:r>
            <a:r>
              <a:rPr lang="en-IN"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Avhad</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Prashant, et al. "Canteen automation system with payment gateway."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Proceedings of the 3rd International Conference on Advances in Science &amp; Technology (ICAST)</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2020. </a:t>
            </a:r>
            <a:endParaRPr lang="en-IN" sz="28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100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Gosalia, Jay, et al. "MERN-Based Canteen Management System: IoT Integration for RFID Payment and Table Reservation." </a:t>
            </a:r>
            <a:r>
              <a:rPr lang="en-IN" sz="2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Available at SSRN 4802301</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(2024).</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3">
            <a:extLst>
              <a:ext uri="{FF2B5EF4-FFF2-40B4-BE49-F238E27FC236}">
                <a16:creationId xmlns:a16="http://schemas.microsoft.com/office/drawing/2014/main" id="{78EC1F4E-68AF-C51B-AFBE-7F922DD3C29C}"/>
              </a:ext>
            </a:extLst>
          </p:cNvPr>
          <p:cNvSpPr txBox="1">
            <a:spLocks/>
          </p:cNvSpPr>
          <p:nvPr/>
        </p:nvSpPr>
        <p:spPr>
          <a:xfrm>
            <a:off x="838199" y="365125"/>
            <a:ext cx="271665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chemeClr val="tx1"/>
                </a:solidFill>
                <a:latin typeface="Times New Roman"/>
                <a:cs typeface="Times New Roman"/>
                <a:sym typeface="Times New Roman"/>
              </a:rPr>
              <a:t>References</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2501294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BFDD9595-6E3C-9F18-A866-C0C61C376BD4}"/>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897D3090-4DDE-D432-8342-BB27FF5F80CB}"/>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ED27911E-B700-25E1-8427-BFE9611A1884}"/>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pic>
        <p:nvPicPr>
          <p:cNvPr id="4" name="Picture 3">
            <a:extLst>
              <a:ext uri="{FF2B5EF4-FFF2-40B4-BE49-F238E27FC236}">
                <a16:creationId xmlns:a16="http://schemas.microsoft.com/office/drawing/2014/main" id="{ED219143-D830-B1B0-7D8C-72ED28EDB2EE}"/>
              </a:ext>
            </a:extLst>
          </p:cNvPr>
          <p:cNvPicPr>
            <a:picLocks noChangeAspect="1"/>
          </p:cNvPicPr>
          <p:nvPr/>
        </p:nvPicPr>
        <p:blipFill>
          <a:blip r:embed="rId4"/>
          <a:srcRect l="723" r="2271" b="5790"/>
          <a:stretch/>
        </p:blipFill>
        <p:spPr>
          <a:xfrm>
            <a:off x="481115" y="1438534"/>
            <a:ext cx="11229770" cy="4599133"/>
          </a:xfrm>
          <a:prstGeom prst="rect">
            <a:avLst/>
          </a:prstGeom>
          <a:ln>
            <a:noFill/>
          </a:ln>
        </p:spPr>
      </p:pic>
      <p:sp>
        <p:nvSpPr>
          <p:cNvPr id="6" name="Title 3">
            <a:extLst>
              <a:ext uri="{FF2B5EF4-FFF2-40B4-BE49-F238E27FC236}">
                <a16:creationId xmlns:a16="http://schemas.microsoft.com/office/drawing/2014/main" id="{D6D9C72E-9193-87A2-E249-B2383433519E}"/>
              </a:ext>
            </a:extLst>
          </p:cNvPr>
          <p:cNvSpPr txBox="1">
            <a:spLocks/>
          </p:cNvSpPr>
          <p:nvPr/>
        </p:nvSpPr>
        <p:spPr>
          <a:xfrm>
            <a:off x="838199" y="365125"/>
            <a:ext cx="271665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chemeClr val="tx1"/>
                </a:solidFill>
                <a:latin typeface="Times New Roman"/>
                <a:cs typeface="Times New Roman"/>
                <a:sym typeface="Times New Roman"/>
              </a:rPr>
              <a:t>Index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34817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a:extLst>
            <a:ext uri="{FF2B5EF4-FFF2-40B4-BE49-F238E27FC236}">
              <a16:creationId xmlns:a16="http://schemas.microsoft.com/office/drawing/2014/main" id="{91E33F3C-FE05-E0C4-9F57-BCF73C9680C5}"/>
            </a:ext>
          </a:extLst>
        </p:cNvPr>
        <p:cNvGrpSpPr/>
        <p:nvPr/>
      </p:nvGrpSpPr>
      <p:grpSpPr>
        <a:xfrm>
          <a:off x="0" y="0"/>
          <a:ext cx="0" cy="0"/>
          <a:chOff x="0" y="0"/>
          <a:chExt cx="0" cy="0"/>
        </a:xfrm>
      </p:grpSpPr>
      <p:sp>
        <p:nvSpPr>
          <p:cNvPr id="206" name="Google Shape;206;p2">
            <a:extLst>
              <a:ext uri="{FF2B5EF4-FFF2-40B4-BE49-F238E27FC236}">
                <a16:creationId xmlns:a16="http://schemas.microsoft.com/office/drawing/2014/main" id="{BF056AF6-1D3D-422C-F374-C1FC45C46C7B}"/>
              </a:ext>
            </a:extLst>
          </p:cNvPr>
          <p:cNvSpPr/>
          <p:nvPr/>
        </p:nvSpPr>
        <p:spPr>
          <a:xfrm>
            <a:off x="0" y="6396335"/>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Gill Sans"/>
                <a:ea typeface="Gill Sans"/>
                <a:cs typeface="Gill Sans"/>
                <a:sym typeface="Gill Sans"/>
              </a:rPr>
              <a:t>LEARN . GROW . EXCEL</a:t>
            </a:r>
            <a:endParaRPr sz="2400" dirty="0">
              <a:solidFill>
                <a:schemeClr val="lt1"/>
              </a:solidFill>
              <a:latin typeface="Gill Sans"/>
              <a:ea typeface="Gill Sans"/>
              <a:cs typeface="Gill Sans"/>
              <a:sym typeface="Gill Sans"/>
            </a:endParaRPr>
          </a:p>
        </p:txBody>
      </p:sp>
      <p:pic>
        <p:nvPicPr>
          <p:cNvPr id="207" name="Google Shape;207;p2">
            <a:extLst>
              <a:ext uri="{FF2B5EF4-FFF2-40B4-BE49-F238E27FC236}">
                <a16:creationId xmlns:a16="http://schemas.microsoft.com/office/drawing/2014/main" id="{FCC2A93E-7C36-7BDE-6599-7669A616B389}"/>
              </a:ext>
            </a:extLst>
          </p:cNvPr>
          <p:cNvPicPr preferRelativeResize="0"/>
          <p:nvPr/>
        </p:nvPicPr>
        <p:blipFill rotWithShape="1">
          <a:blip r:embed="rId3">
            <a:alphaModFix/>
          </a:blip>
          <a:srcRect l="15321" t="28790" r="16464" b="54857"/>
          <a:stretch/>
        </p:blipFill>
        <p:spPr>
          <a:xfrm>
            <a:off x="138620" y="138809"/>
            <a:ext cx="4521322" cy="812947"/>
          </a:xfrm>
          <a:prstGeom prst="rect">
            <a:avLst/>
          </a:prstGeom>
          <a:noFill/>
          <a:ln>
            <a:noFill/>
          </a:ln>
        </p:spPr>
      </p:pic>
      <p:pic>
        <p:nvPicPr>
          <p:cNvPr id="208" name="Google Shape;208;p2">
            <a:extLst>
              <a:ext uri="{FF2B5EF4-FFF2-40B4-BE49-F238E27FC236}">
                <a16:creationId xmlns:a16="http://schemas.microsoft.com/office/drawing/2014/main" id="{9467A2DF-CACE-EA15-F0E6-0C1706AC40FE}"/>
              </a:ext>
            </a:extLst>
          </p:cNvPr>
          <p:cNvPicPr preferRelativeResize="0"/>
          <p:nvPr/>
        </p:nvPicPr>
        <p:blipFill rotWithShape="1">
          <a:blip r:embed="rId4">
            <a:alphaModFix/>
          </a:blip>
          <a:srcRect/>
          <a:stretch/>
        </p:blipFill>
        <p:spPr>
          <a:xfrm>
            <a:off x="11237206" y="79999"/>
            <a:ext cx="816174" cy="930568"/>
          </a:xfrm>
          <a:prstGeom prst="rect">
            <a:avLst/>
          </a:prstGeom>
          <a:noFill/>
          <a:ln>
            <a:noFill/>
          </a:ln>
        </p:spPr>
      </p:pic>
      <p:sp>
        <p:nvSpPr>
          <p:cNvPr id="201" name="Google Shape;201;p1">
            <a:extLst>
              <a:ext uri="{FF2B5EF4-FFF2-40B4-BE49-F238E27FC236}">
                <a16:creationId xmlns:a16="http://schemas.microsoft.com/office/drawing/2014/main" id="{80FACF24-B489-5EB3-34C4-4A21A5C5551F}"/>
              </a:ext>
            </a:extLst>
          </p:cNvPr>
          <p:cNvSpPr txBox="1"/>
          <p:nvPr/>
        </p:nvSpPr>
        <p:spPr>
          <a:xfrm>
            <a:off x="2990483" y="2413378"/>
            <a:ext cx="6211033"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000" b="1" dirty="0">
                <a:latin typeface="Times New Roman"/>
                <a:ea typeface="Times New Roman"/>
                <a:cs typeface="Times New Roman"/>
                <a:sym typeface="Times New Roman"/>
              </a:rPr>
              <a:t>Project Topic: </a:t>
            </a:r>
            <a:r>
              <a:rPr lang="en-US" sz="4000" b="1" dirty="0" err="1">
                <a:latin typeface="Times New Roman"/>
                <a:ea typeface="Times New Roman"/>
                <a:cs typeface="Times New Roman"/>
                <a:sym typeface="Times New Roman"/>
              </a:rPr>
              <a:t>OrderByte</a:t>
            </a:r>
            <a:endParaRPr lang="en-US" sz="2400" dirty="0">
              <a:solidFill>
                <a:schemeClr val="dk1"/>
              </a:solidFill>
              <a:latin typeface="Cambria"/>
              <a:ea typeface="Cambria"/>
              <a:cs typeface="Cambria"/>
              <a:sym typeface="Cambria"/>
            </a:endParaRPr>
          </a:p>
        </p:txBody>
      </p:sp>
      <p:sp>
        <p:nvSpPr>
          <p:cNvPr id="2" name="TextBox 1">
            <a:extLst>
              <a:ext uri="{FF2B5EF4-FFF2-40B4-BE49-F238E27FC236}">
                <a16:creationId xmlns:a16="http://schemas.microsoft.com/office/drawing/2014/main" id="{440A6F7C-70D5-13F6-BF5E-9CA430C65E9D}"/>
              </a:ext>
            </a:extLst>
          </p:cNvPr>
          <p:cNvSpPr txBox="1"/>
          <p:nvPr/>
        </p:nvSpPr>
        <p:spPr>
          <a:xfrm>
            <a:off x="1084626" y="3919091"/>
            <a:ext cx="381171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400" b="1" i="0" u="none" strike="noStrike" kern="0" cap="none" spc="0" normalizeH="0" baseline="0" noProof="0" dirty="0">
                <a:ln>
                  <a:noFill/>
                </a:ln>
                <a:solidFill>
                  <a:srgbClr val="000000"/>
                </a:solidFill>
                <a:effectLst/>
                <a:uLnTx/>
                <a:uFillTx/>
                <a:latin typeface="Times New Roman"/>
                <a:cs typeface="Times New Roman"/>
                <a:sym typeface="Times New Roman"/>
              </a:rPr>
              <a:t>Supervisor</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Name: Er.Thomas Joseph </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Designation: Assistant Professor</a:t>
            </a:r>
            <a:endParaRPr lang="en-US" dirty="0"/>
          </a:p>
        </p:txBody>
      </p:sp>
      <p:sp>
        <p:nvSpPr>
          <p:cNvPr id="3" name="TextBox 2">
            <a:extLst>
              <a:ext uri="{FF2B5EF4-FFF2-40B4-BE49-F238E27FC236}">
                <a16:creationId xmlns:a16="http://schemas.microsoft.com/office/drawing/2014/main" id="{5175BEE9-AA4B-AD73-6701-E31BEA8BDC00}"/>
              </a:ext>
            </a:extLst>
          </p:cNvPr>
          <p:cNvSpPr txBox="1"/>
          <p:nvPr/>
        </p:nvSpPr>
        <p:spPr>
          <a:xfrm>
            <a:off x="7778547" y="3595926"/>
            <a:ext cx="332882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2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Presented By </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Merlyn Mary Stephen - 23</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Rinny</a:t>
            </a: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 Anna Thomas - 41</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Shalin Ann Thomas - 53</a:t>
            </a: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Times New Roman"/>
              </a:rPr>
              <a:t>Sneha Mariam Samuel - 61</a:t>
            </a:r>
            <a:endParaRPr kumimoji="0" lang="en-US" sz="21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310470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7B3ED60C-3313-2025-4FD9-E73ADAAB6B9B}"/>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F0BB516-D647-2308-1C4D-5A82BDF08751}"/>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CEE46FFC-491E-9CFF-B771-22FF49FBD64E}"/>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0A442E02-8958-9EE1-988E-CA1F6ED20F38}"/>
              </a:ext>
            </a:extLst>
          </p:cNvPr>
          <p:cNvSpPr txBox="1">
            <a:spLocks/>
          </p:cNvSpPr>
          <p:nvPr/>
        </p:nvSpPr>
        <p:spPr>
          <a:xfrm>
            <a:off x="838200" y="365125"/>
            <a:ext cx="326118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chemeClr val="tx1"/>
                </a:solidFill>
                <a:latin typeface="Times New Roman"/>
                <a:cs typeface="Times New Roman"/>
                <a:sym typeface="Times New Roman"/>
              </a:rPr>
              <a:t>Sign-In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93B2D4BA-9737-654E-01CF-F229E560A675}"/>
              </a:ext>
            </a:extLst>
          </p:cNvPr>
          <p:cNvPicPr>
            <a:picLocks noChangeAspect="1"/>
          </p:cNvPicPr>
          <p:nvPr/>
        </p:nvPicPr>
        <p:blipFill>
          <a:blip r:embed="rId4"/>
          <a:srcRect b="2341"/>
          <a:stretch/>
        </p:blipFill>
        <p:spPr>
          <a:xfrm>
            <a:off x="739354" y="1366463"/>
            <a:ext cx="10713291" cy="4775048"/>
          </a:xfrm>
          <a:prstGeom prst="rect">
            <a:avLst/>
          </a:prstGeom>
        </p:spPr>
      </p:pic>
    </p:spTree>
    <p:extLst>
      <p:ext uri="{BB962C8B-B14F-4D97-AF65-F5344CB8AC3E}">
        <p14:creationId xmlns:p14="http://schemas.microsoft.com/office/powerpoint/2010/main" val="3215923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314B1451-4035-65B5-0D80-5B081CD3B77B}"/>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73751A37-313F-602D-A381-54ABFB50270D}"/>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343333E5-213D-A86F-7D3F-415CFC4ABCB4}"/>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B6AEC771-5B0A-6480-49F4-E38055A3690E}"/>
              </a:ext>
            </a:extLst>
          </p:cNvPr>
          <p:cNvSpPr txBox="1">
            <a:spLocks/>
          </p:cNvSpPr>
          <p:nvPr/>
        </p:nvSpPr>
        <p:spPr>
          <a:xfrm>
            <a:off x="838200" y="365125"/>
            <a:ext cx="326118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b="1" dirty="0">
                <a:solidFill>
                  <a:schemeClr val="tx1"/>
                </a:solidFill>
                <a:latin typeface="Times New Roman"/>
                <a:cs typeface="Times New Roman"/>
              </a:rPr>
              <a:t>Sign-Up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login form&#10;&#10;AI-generated content may be incorrect.">
            <a:extLst>
              <a:ext uri="{FF2B5EF4-FFF2-40B4-BE49-F238E27FC236}">
                <a16:creationId xmlns:a16="http://schemas.microsoft.com/office/drawing/2014/main" id="{D86E1B88-61C3-8913-BC36-840F9D804790}"/>
              </a:ext>
            </a:extLst>
          </p:cNvPr>
          <p:cNvPicPr>
            <a:picLocks noChangeAspect="1"/>
          </p:cNvPicPr>
          <p:nvPr/>
        </p:nvPicPr>
        <p:blipFill>
          <a:blip r:embed="rId4"/>
          <a:stretch>
            <a:fillRect/>
          </a:stretch>
        </p:blipFill>
        <p:spPr>
          <a:xfrm>
            <a:off x="811833" y="1322409"/>
            <a:ext cx="10669073" cy="4831383"/>
          </a:xfrm>
          <a:prstGeom prst="rect">
            <a:avLst/>
          </a:prstGeom>
        </p:spPr>
      </p:pic>
    </p:spTree>
    <p:extLst>
      <p:ext uri="{BB962C8B-B14F-4D97-AF65-F5344CB8AC3E}">
        <p14:creationId xmlns:p14="http://schemas.microsoft.com/office/powerpoint/2010/main" val="266348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938A1DCB-C335-0104-A0A1-F01A32099E3D}"/>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710837B8-7209-ED54-FE11-BD55352D09C7}"/>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F23CF6C8-DFC8-538C-F7CD-D10B097B3B9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665FDE75-6C4B-F144-60A0-63FB47209C9B}"/>
              </a:ext>
            </a:extLst>
          </p:cNvPr>
          <p:cNvSpPr txBox="1">
            <a:spLocks/>
          </p:cNvSpPr>
          <p:nvPr/>
        </p:nvSpPr>
        <p:spPr>
          <a:xfrm>
            <a:off x="838200" y="365125"/>
            <a:ext cx="5620352"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Forgot Password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82DF33D8-8492-7313-C0D9-1F08C196B0EB}"/>
              </a:ext>
            </a:extLst>
          </p:cNvPr>
          <p:cNvPicPr>
            <a:picLocks noChangeAspect="1"/>
          </p:cNvPicPr>
          <p:nvPr/>
        </p:nvPicPr>
        <p:blipFill>
          <a:blip r:embed="rId4"/>
          <a:stretch>
            <a:fillRect/>
          </a:stretch>
        </p:blipFill>
        <p:spPr>
          <a:xfrm>
            <a:off x="752618" y="1316139"/>
            <a:ext cx="10686763" cy="4843922"/>
          </a:xfrm>
          <a:prstGeom prst="rect">
            <a:avLst/>
          </a:prstGeom>
        </p:spPr>
      </p:pic>
    </p:spTree>
    <p:extLst>
      <p:ext uri="{BB962C8B-B14F-4D97-AF65-F5344CB8AC3E}">
        <p14:creationId xmlns:p14="http://schemas.microsoft.com/office/powerpoint/2010/main" val="299071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CB33E22E-582A-40B8-D1B6-6CFE274554E3}"/>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C9F0B037-DDC1-9636-8A5F-0F90E8D21560}"/>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FC6387A6-9EFA-C14E-C7DE-524FBFA5C4C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1644D1D9-9C7B-B8B6-6F1E-9A548DB9C3EA}"/>
              </a:ext>
            </a:extLst>
          </p:cNvPr>
          <p:cNvSpPr txBox="1">
            <a:spLocks/>
          </p:cNvSpPr>
          <p:nvPr/>
        </p:nvSpPr>
        <p:spPr>
          <a:xfrm>
            <a:off x="838200" y="365125"/>
            <a:ext cx="5429036"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Reset</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Password </a:t>
            </a:r>
            <a:r>
              <a:rPr lang="en-US" sz="4400" dirty="0">
                <a:solidFill>
                  <a:srgbClr val="000000"/>
                </a:solidFill>
                <a:latin typeface="Times New Roman"/>
                <a:ea typeface="Calibri"/>
                <a:cs typeface="Times New Roman"/>
                <a:sym typeface="Times New Roman"/>
              </a:rPr>
              <a:t>Email</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F6145426-D18C-025F-1E19-327B4E9FCB90}"/>
              </a:ext>
            </a:extLst>
          </p:cNvPr>
          <p:cNvPicPr>
            <a:picLocks noChangeAspect="1"/>
          </p:cNvPicPr>
          <p:nvPr/>
        </p:nvPicPr>
        <p:blipFill>
          <a:blip r:embed="rId4"/>
          <a:srcRect t="8077" b="2565"/>
          <a:stretch/>
        </p:blipFill>
        <p:spPr>
          <a:xfrm>
            <a:off x="0" y="1364769"/>
            <a:ext cx="12192000" cy="4746662"/>
          </a:xfrm>
          <a:prstGeom prst="rect">
            <a:avLst/>
          </a:prstGeom>
        </p:spPr>
      </p:pic>
    </p:spTree>
    <p:extLst>
      <p:ext uri="{BB962C8B-B14F-4D97-AF65-F5344CB8AC3E}">
        <p14:creationId xmlns:p14="http://schemas.microsoft.com/office/powerpoint/2010/main" val="909253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D24DD1EE-F20E-6C84-A453-4E3B85F4BCC9}"/>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D2F7DDF3-BAB6-0034-D879-EA897D34715B}"/>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E652AF33-E9D0-B1D9-B1D5-E182C769E917}"/>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72841142-143A-07AB-DF7E-74F119BE29A2}"/>
              </a:ext>
            </a:extLst>
          </p:cNvPr>
          <p:cNvSpPr txBox="1">
            <a:spLocks/>
          </p:cNvSpPr>
          <p:nvPr/>
        </p:nvSpPr>
        <p:spPr>
          <a:xfrm>
            <a:off x="838200" y="365125"/>
            <a:ext cx="404202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Home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menu&#10;&#10;AI-generated content may be incorrect.">
            <a:extLst>
              <a:ext uri="{FF2B5EF4-FFF2-40B4-BE49-F238E27FC236}">
                <a16:creationId xmlns:a16="http://schemas.microsoft.com/office/drawing/2014/main" id="{AB1B8EC0-5451-C689-7376-7CBA3EAADF3D}"/>
              </a:ext>
            </a:extLst>
          </p:cNvPr>
          <p:cNvPicPr>
            <a:picLocks noChangeAspect="1"/>
          </p:cNvPicPr>
          <p:nvPr/>
        </p:nvPicPr>
        <p:blipFill>
          <a:blip r:embed="rId4"/>
          <a:srcRect r="1096"/>
          <a:stretch/>
        </p:blipFill>
        <p:spPr>
          <a:xfrm>
            <a:off x="804809" y="1303883"/>
            <a:ext cx="10582382" cy="4868434"/>
          </a:xfrm>
          <a:prstGeom prst="rect">
            <a:avLst/>
          </a:prstGeom>
        </p:spPr>
      </p:pic>
    </p:spTree>
    <p:extLst>
      <p:ext uri="{BB962C8B-B14F-4D97-AF65-F5344CB8AC3E}">
        <p14:creationId xmlns:p14="http://schemas.microsoft.com/office/powerpoint/2010/main" val="3974195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3C3B501C-EB38-6F6E-6FC9-42D53FDC9721}"/>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1ACB42B8-5DE5-8DC2-BE9B-122C1BB0DF95}"/>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7C8F0826-4F48-1BE7-BF73-F70EE5D3958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3F6B0FFB-23E5-2F25-8E9C-D76475210E1B}"/>
              </a:ext>
            </a:extLst>
          </p:cNvPr>
          <p:cNvSpPr txBox="1">
            <a:spLocks/>
          </p:cNvSpPr>
          <p:nvPr/>
        </p:nvSpPr>
        <p:spPr>
          <a:xfrm>
            <a:off x="838200" y="365125"/>
            <a:ext cx="404202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Home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descr="A screenshot of a menu&#10;&#10;AI-generated content may be incorrect.">
            <a:extLst>
              <a:ext uri="{FF2B5EF4-FFF2-40B4-BE49-F238E27FC236}">
                <a16:creationId xmlns:a16="http://schemas.microsoft.com/office/drawing/2014/main" id="{A91A9545-3BAF-7B4D-1EC5-0F9A4C9C4FEA}"/>
              </a:ext>
            </a:extLst>
          </p:cNvPr>
          <p:cNvPicPr>
            <a:picLocks noChangeAspect="1"/>
          </p:cNvPicPr>
          <p:nvPr/>
        </p:nvPicPr>
        <p:blipFill>
          <a:blip r:embed="rId4"/>
          <a:srcRect r="673" b="17084"/>
          <a:stretch/>
        </p:blipFill>
        <p:spPr>
          <a:xfrm>
            <a:off x="386395" y="1520617"/>
            <a:ext cx="11502598" cy="4434967"/>
          </a:xfrm>
          <a:prstGeom prst="rect">
            <a:avLst/>
          </a:prstGeom>
          <a:ln>
            <a:noFill/>
          </a:ln>
        </p:spPr>
      </p:pic>
    </p:spTree>
    <p:extLst>
      <p:ext uri="{BB962C8B-B14F-4D97-AF65-F5344CB8AC3E}">
        <p14:creationId xmlns:p14="http://schemas.microsoft.com/office/powerpoint/2010/main" val="468070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0998A941-FDCC-3D1E-5947-F9748D67137D}"/>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8CA6AF7-AC56-684F-D253-D74EC1062F4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9F36F52B-B846-9E7C-3124-5308E54E18D7}"/>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B5A17763-3E4B-98F0-F3EE-B9CCA8CF42F1}"/>
              </a:ext>
            </a:extLst>
          </p:cNvPr>
          <p:cNvSpPr txBox="1">
            <a:spLocks/>
          </p:cNvSpPr>
          <p:nvPr/>
        </p:nvSpPr>
        <p:spPr>
          <a:xfrm>
            <a:off x="838200" y="365125"/>
            <a:ext cx="404202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Home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807AB934-F9FD-D8B9-052E-455344B85AAD}"/>
              </a:ext>
            </a:extLst>
          </p:cNvPr>
          <p:cNvPicPr>
            <a:picLocks noChangeAspect="1"/>
          </p:cNvPicPr>
          <p:nvPr/>
        </p:nvPicPr>
        <p:blipFill>
          <a:blip r:embed="rId4"/>
          <a:srcRect l="602" r="602"/>
          <a:stretch/>
        </p:blipFill>
        <p:spPr>
          <a:xfrm>
            <a:off x="409254" y="1552775"/>
            <a:ext cx="11373492" cy="4370650"/>
          </a:xfrm>
          <a:prstGeom prst="rect">
            <a:avLst/>
          </a:prstGeom>
          <a:ln>
            <a:noFill/>
          </a:ln>
        </p:spPr>
      </p:pic>
    </p:spTree>
    <p:extLst>
      <p:ext uri="{BB962C8B-B14F-4D97-AF65-F5344CB8AC3E}">
        <p14:creationId xmlns:p14="http://schemas.microsoft.com/office/powerpoint/2010/main" val="2536132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D29178D2-7C55-CB6D-742A-309F2091A4D4}"/>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C9FDF118-1253-640A-70DC-5AC8592CDCFD}"/>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DC97BC73-330C-151F-001D-18D957F58B28}"/>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1E7A6751-831C-5150-976C-3203DF01CF3C}"/>
              </a:ext>
            </a:extLst>
          </p:cNvPr>
          <p:cNvSpPr txBox="1">
            <a:spLocks/>
          </p:cNvSpPr>
          <p:nvPr/>
        </p:nvSpPr>
        <p:spPr>
          <a:xfrm>
            <a:off x="838200" y="365125"/>
            <a:ext cx="404202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Home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807AB934-F9FD-D8B9-052E-455344B85AAD}"/>
              </a:ext>
            </a:extLst>
          </p:cNvPr>
          <p:cNvPicPr>
            <a:picLocks noChangeAspect="1"/>
          </p:cNvPicPr>
          <p:nvPr/>
        </p:nvPicPr>
        <p:blipFill>
          <a:blip r:embed="rId4"/>
          <a:srcRect t="1758" b="1758"/>
          <a:stretch/>
        </p:blipFill>
        <p:spPr>
          <a:xfrm>
            <a:off x="480276" y="1580424"/>
            <a:ext cx="11231447" cy="4315353"/>
          </a:xfrm>
          <a:prstGeom prst="rect">
            <a:avLst/>
          </a:prstGeom>
          <a:ln>
            <a:noFill/>
          </a:ln>
        </p:spPr>
      </p:pic>
    </p:spTree>
    <p:extLst>
      <p:ext uri="{BB962C8B-B14F-4D97-AF65-F5344CB8AC3E}">
        <p14:creationId xmlns:p14="http://schemas.microsoft.com/office/powerpoint/2010/main" val="366084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9718352C-FE27-9AB0-EEBB-CCA1AB003F7C}"/>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55E3277B-52E3-A638-F0F4-EAC6E99AD1DF}"/>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66C74BE1-FAB2-5CF4-ADB0-A28B29116DE6}"/>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9F014F8E-1960-4C96-DB97-FEBAEF26F3FF}"/>
              </a:ext>
            </a:extLst>
          </p:cNvPr>
          <p:cNvSpPr txBox="1">
            <a:spLocks/>
          </p:cNvSpPr>
          <p:nvPr/>
        </p:nvSpPr>
        <p:spPr>
          <a:xfrm>
            <a:off x="838200" y="365125"/>
            <a:ext cx="404202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Home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7" name="Picture 6" descr="A screenshot of a menu&#10;&#10;AI-generated content may be incorrect.">
            <a:extLst>
              <a:ext uri="{FF2B5EF4-FFF2-40B4-BE49-F238E27FC236}">
                <a16:creationId xmlns:a16="http://schemas.microsoft.com/office/drawing/2014/main" id="{FFBC4A80-CABF-CA27-5107-34AD4D604511}"/>
              </a:ext>
            </a:extLst>
          </p:cNvPr>
          <p:cNvPicPr>
            <a:picLocks noChangeAspect="1"/>
          </p:cNvPicPr>
          <p:nvPr/>
        </p:nvPicPr>
        <p:blipFill>
          <a:blip r:embed="rId4"/>
          <a:srcRect r="1474" b="6511"/>
          <a:stretch/>
        </p:blipFill>
        <p:spPr>
          <a:xfrm>
            <a:off x="333280" y="1390455"/>
            <a:ext cx="11525439" cy="4695290"/>
          </a:xfrm>
          <a:prstGeom prst="rect">
            <a:avLst/>
          </a:prstGeom>
          <a:ln>
            <a:noFill/>
          </a:ln>
        </p:spPr>
      </p:pic>
    </p:spTree>
    <p:extLst>
      <p:ext uri="{BB962C8B-B14F-4D97-AF65-F5344CB8AC3E}">
        <p14:creationId xmlns:p14="http://schemas.microsoft.com/office/powerpoint/2010/main" val="958301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A506E2D4-8591-3CDD-F66A-E9BA5E521DE6}"/>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924B0A25-E89F-9088-C50B-FBB14701452C}"/>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96DB0293-3D37-5357-9A3A-CEFF91F3661F}"/>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F372FF71-9F89-5CFA-9CD0-091ACF2BCE9A}"/>
              </a:ext>
            </a:extLst>
          </p:cNvPr>
          <p:cNvSpPr txBox="1">
            <a:spLocks/>
          </p:cNvSpPr>
          <p:nvPr/>
        </p:nvSpPr>
        <p:spPr>
          <a:xfrm>
            <a:off x="838200" y="365125"/>
            <a:ext cx="4329701"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User Search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food web page&#10;&#10;AI-generated content may be incorrect.">
            <a:extLst>
              <a:ext uri="{FF2B5EF4-FFF2-40B4-BE49-F238E27FC236}">
                <a16:creationId xmlns:a16="http://schemas.microsoft.com/office/drawing/2014/main" id="{18FE51AA-1532-E4A7-E2AE-3263ADE5198A}"/>
              </a:ext>
            </a:extLst>
          </p:cNvPr>
          <p:cNvPicPr>
            <a:picLocks noChangeAspect="1"/>
          </p:cNvPicPr>
          <p:nvPr/>
        </p:nvPicPr>
        <p:blipFill>
          <a:blip r:embed="rId4"/>
          <a:srcRect r="1064"/>
          <a:stretch/>
        </p:blipFill>
        <p:spPr>
          <a:xfrm>
            <a:off x="667027" y="1202076"/>
            <a:ext cx="10857946" cy="4962417"/>
          </a:xfrm>
          <a:prstGeom prst="rect">
            <a:avLst/>
          </a:prstGeom>
        </p:spPr>
      </p:pic>
    </p:spTree>
    <p:extLst>
      <p:ext uri="{BB962C8B-B14F-4D97-AF65-F5344CB8AC3E}">
        <p14:creationId xmlns:p14="http://schemas.microsoft.com/office/powerpoint/2010/main" val="2919654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a:extLst>
            <a:ext uri="{FF2B5EF4-FFF2-40B4-BE49-F238E27FC236}">
              <a16:creationId xmlns:a16="http://schemas.microsoft.com/office/drawing/2014/main" id="{17ACED7A-BD0F-9EE0-E654-FE1ED50D3FDD}"/>
            </a:ext>
          </a:extLst>
        </p:cNvPr>
        <p:cNvGrpSpPr/>
        <p:nvPr/>
      </p:nvGrpSpPr>
      <p:grpSpPr>
        <a:xfrm>
          <a:off x="0" y="0"/>
          <a:ext cx="0" cy="0"/>
          <a:chOff x="0" y="0"/>
          <a:chExt cx="0" cy="0"/>
        </a:xfrm>
      </p:grpSpPr>
      <p:sp>
        <p:nvSpPr>
          <p:cNvPr id="206" name="Google Shape;206;p2">
            <a:extLst>
              <a:ext uri="{FF2B5EF4-FFF2-40B4-BE49-F238E27FC236}">
                <a16:creationId xmlns:a16="http://schemas.microsoft.com/office/drawing/2014/main" id="{3B7D86A8-0BA9-18F3-16C5-63FA7EDCD7D3}"/>
              </a:ext>
            </a:extLst>
          </p:cNvPr>
          <p:cNvSpPr/>
          <p:nvPr/>
        </p:nvSpPr>
        <p:spPr>
          <a:xfrm>
            <a:off x="0" y="6396335"/>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Gill Sans"/>
                <a:ea typeface="Gill Sans"/>
                <a:cs typeface="Gill Sans"/>
                <a:sym typeface="Gill Sans"/>
              </a:rPr>
              <a:t>LEARN . GROW . EXCEL</a:t>
            </a:r>
            <a:endParaRPr sz="2400" dirty="0">
              <a:solidFill>
                <a:schemeClr val="lt1"/>
              </a:solidFill>
              <a:latin typeface="Gill Sans"/>
              <a:ea typeface="Gill Sans"/>
              <a:cs typeface="Gill Sans"/>
              <a:sym typeface="Gill Sans"/>
            </a:endParaRPr>
          </a:p>
        </p:txBody>
      </p:sp>
      <p:pic>
        <p:nvPicPr>
          <p:cNvPr id="208" name="Google Shape;208;p2">
            <a:extLst>
              <a:ext uri="{FF2B5EF4-FFF2-40B4-BE49-F238E27FC236}">
                <a16:creationId xmlns:a16="http://schemas.microsoft.com/office/drawing/2014/main" id="{BB616996-F4AC-40D5-9AEE-2B6533C0F796}"/>
              </a:ext>
            </a:extLst>
          </p:cNvPr>
          <p:cNvPicPr preferRelativeResize="0"/>
          <p:nvPr/>
        </p:nvPicPr>
        <p:blipFill rotWithShape="1">
          <a:blip r:embed="rId3">
            <a:alphaModFix/>
          </a:blip>
          <a:srcRect/>
          <a:stretch/>
        </p:blipFill>
        <p:spPr>
          <a:xfrm>
            <a:off x="11237206" y="79999"/>
            <a:ext cx="816174" cy="930568"/>
          </a:xfrm>
          <a:prstGeom prst="rect">
            <a:avLst/>
          </a:prstGeom>
          <a:noFill/>
          <a:ln>
            <a:noFill/>
          </a:ln>
        </p:spPr>
      </p:pic>
      <p:sp>
        <p:nvSpPr>
          <p:cNvPr id="4" name="Title 3">
            <a:extLst>
              <a:ext uri="{FF2B5EF4-FFF2-40B4-BE49-F238E27FC236}">
                <a16:creationId xmlns:a16="http://schemas.microsoft.com/office/drawing/2014/main" id="{FBF3A98E-736D-8EDA-1D8A-5F121581308C}"/>
              </a:ext>
            </a:extLst>
          </p:cNvPr>
          <p:cNvSpPr txBox="1">
            <a:spLocks/>
          </p:cNvSpPr>
          <p:nvPr/>
        </p:nvSpPr>
        <p:spPr>
          <a:xfrm>
            <a:off x="838200" y="365125"/>
            <a:ext cx="2387885" cy="703387"/>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r>
              <a:rPr lang="en-US" sz="4400" dirty="0">
                <a:solidFill>
                  <a:schemeClr val="dk1"/>
                </a:solidFill>
                <a:latin typeface="Times New Roman"/>
                <a:ea typeface="Times New Roman"/>
                <a:cs typeface="Times New Roman"/>
                <a:sym typeface="Times New Roman"/>
              </a:rPr>
              <a:t>Contents</a:t>
            </a:r>
            <a:endParaRPr lang="en-US" dirty="0"/>
          </a:p>
        </p:txBody>
      </p:sp>
      <p:sp>
        <p:nvSpPr>
          <p:cNvPr id="5" name="Google Shape;209;p2">
            <a:extLst>
              <a:ext uri="{FF2B5EF4-FFF2-40B4-BE49-F238E27FC236}">
                <a16:creationId xmlns:a16="http://schemas.microsoft.com/office/drawing/2014/main" id="{364C4C8E-6A6B-52A0-B389-33BEA58238F6}"/>
              </a:ext>
            </a:extLst>
          </p:cNvPr>
          <p:cNvSpPr txBox="1"/>
          <p:nvPr/>
        </p:nvSpPr>
        <p:spPr>
          <a:xfrm>
            <a:off x="1252500" y="1228418"/>
            <a:ext cx="9687000" cy="526293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1. Introduction</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2. Project Plan</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3. Scope of the Mini Project</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4. Requirements Analysis</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5. Design Diagrams	</a:t>
            </a:r>
          </a:p>
          <a:p>
            <a:pPr lvl="8"/>
            <a:r>
              <a:rPr lang="en-IN" sz="2400"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2400" dirty="0" err="1">
                <a:solidFill>
                  <a:schemeClr val="dk1"/>
                </a:solidFill>
                <a:latin typeface="Times New Roman" panose="02020603050405020304" pitchFamily="18" charset="0"/>
                <a:ea typeface="Calibri"/>
                <a:cs typeface="Times New Roman" panose="02020603050405020304" pitchFamily="18" charset="0"/>
                <a:sym typeface="Calibri"/>
              </a:rPr>
              <a:t>i</a:t>
            </a: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 Use case diagram</a:t>
            </a:r>
          </a:p>
          <a:p>
            <a:pPr lvl="8"/>
            <a:r>
              <a:rPr lang="en-US" sz="2400" dirty="0">
                <a:solidFill>
                  <a:schemeClr val="dk1"/>
                </a:solidFill>
                <a:latin typeface="Times New Roman" panose="02020603050405020304" pitchFamily="18" charset="0"/>
                <a:ea typeface="Calibri"/>
                <a:cs typeface="Times New Roman" panose="02020603050405020304" pitchFamily="18" charset="0"/>
                <a:sym typeface="Calibri"/>
              </a:rPr>
              <a:t> 	ii. Class diagram </a:t>
            </a:r>
          </a:p>
          <a:p>
            <a:pPr lvl="8"/>
            <a:r>
              <a:rPr lang="en-US" sz="2400" dirty="0">
                <a:solidFill>
                  <a:schemeClr val="dk1"/>
                </a:solidFill>
                <a:latin typeface="Times New Roman" panose="02020603050405020304" pitchFamily="18" charset="0"/>
                <a:ea typeface="Calibri"/>
                <a:cs typeface="Times New Roman" panose="02020603050405020304" pitchFamily="18" charset="0"/>
                <a:sym typeface="Calibri"/>
              </a:rPr>
              <a:t> 	iii. Sequence diagram</a:t>
            </a:r>
          </a:p>
          <a:p>
            <a:pPr lvl="8"/>
            <a:r>
              <a:rPr lang="en-US" sz="2400" dirty="0">
                <a:solidFill>
                  <a:schemeClr val="dk1"/>
                </a:solidFill>
                <a:latin typeface="Times New Roman" panose="02020603050405020304" pitchFamily="18" charset="0"/>
                <a:ea typeface="Calibri"/>
                <a:cs typeface="Times New Roman" panose="02020603050405020304" pitchFamily="18" charset="0"/>
                <a:sym typeface="Calibri"/>
              </a:rPr>
              <a:t>	iv. Workflow diagram	</a:t>
            </a:r>
            <a:endParaRPr lang="en-IN"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6. System Architecture</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7. Technology Stack</a:t>
            </a: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8. Conclusion</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9. References</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10. Appendix</a:t>
            </a:r>
            <a:endParaRPr sz="24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3266619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EDB61123-FDE2-1CA5-C86C-FEC2D527E9CA}"/>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74062FC0-9626-FCCD-1BC3-BFD6BA220B2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D15C097E-9CB8-7F3B-BB47-E4E76ACC27A0}"/>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A3422190-6096-B11F-C0D9-D0EC8523AA29}"/>
              </a:ext>
            </a:extLst>
          </p:cNvPr>
          <p:cNvSpPr txBox="1">
            <a:spLocks/>
          </p:cNvSpPr>
          <p:nvPr/>
        </p:nvSpPr>
        <p:spPr>
          <a:xfrm>
            <a:off x="838200" y="365125"/>
            <a:ext cx="5120811"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Calibri"/>
                <a:cs typeface="Times New Roman"/>
                <a:sym typeface="Times New Roman"/>
              </a:rPr>
              <a:t>In Stock Item Details</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7" name="Picture 6" descr="A screenshot of a social media post&#10;&#10;AI-generated content may be incorrect.">
            <a:extLst>
              <a:ext uri="{FF2B5EF4-FFF2-40B4-BE49-F238E27FC236}">
                <a16:creationId xmlns:a16="http://schemas.microsoft.com/office/drawing/2014/main" id="{9C9E1AB3-9FF6-2F0F-1891-7E7086C8B1EE}"/>
              </a:ext>
            </a:extLst>
          </p:cNvPr>
          <p:cNvPicPr>
            <a:picLocks noChangeAspect="1"/>
          </p:cNvPicPr>
          <p:nvPr/>
        </p:nvPicPr>
        <p:blipFill>
          <a:blip r:embed="rId4"/>
          <a:srcRect r="1320"/>
          <a:stretch/>
        </p:blipFill>
        <p:spPr>
          <a:xfrm>
            <a:off x="559590" y="1213677"/>
            <a:ext cx="11072819" cy="5048847"/>
          </a:xfrm>
          <a:prstGeom prst="rect">
            <a:avLst/>
          </a:prstGeom>
        </p:spPr>
      </p:pic>
    </p:spTree>
    <p:extLst>
      <p:ext uri="{BB962C8B-B14F-4D97-AF65-F5344CB8AC3E}">
        <p14:creationId xmlns:p14="http://schemas.microsoft.com/office/powerpoint/2010/main" val="139730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928B48A5-DAC3-3567-02BC-A9E0686C24CB}"/>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E011FA32-021D-BB3C-4771-7C91F81072A8}"/>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D80959B9-1D39-6BB5-C062-836C3F8C592B}"/>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1A28243A-203D-C1F4-8885-401F6342F0C2}"/>
              </a:ext>
            </a:extLst>
          </p:cNvPr>
          <p:cNvSpPr txBox="1">
            <a:spLocks/>
          </p:cNvSpPr>
          <p:nvPr/>
        </p:nvSpPr>
        <p:spPr>
          <a:xfrm>
            <a:off x="838200" y="365125"/>
            <a:ext cx="617904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Calibri"/>
                <a:cs typeface="Times New Roman"/>
                <a:sym typeface="Times New Roman"/>
              </a:rPr>
              <a:t>Out of Stock Item Details</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D28AB973-816F-4D1A-741E-0B64AB2F9B91}"/>
              </a:ext>
            </a:extLst>
          </p:cNvPr>
          <p:cNvPicPr>
            <a:picLocks noChangeAspect="1"/>
          </p:cNvPicPr>
          <p:nvPr/>
        </p:nvPicPr>
        <p:blipFill>
          <a:blip r:embed="rId4"/>
          <a:srcRect r="1152"/>
          <a:stretch/>
        </p:blipFill>
        <p:spPr>
          <a:xfrm>
            <a:off x="691793" y="1273742"/>
            <a:ext cx="10808413" cy="4928716"/>
          </a:xfrm>
          <a:prstGeom prst="rect">
            <a:avLst/>
          </a:prstGeom>
        </p:spPr>
      </p:pic>
    </p:spTree>
    <p:extLst>
      <p:ext uri="{BB962C8B-B14F-4D97-AF65-F5344CB8AC3E}">
        <p14:creationId xmlns:p14="http://schemas.microsoft.com/office/powerpoint/2010/main" val="40152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B75D3038-CBCB-CAD4-CE36-1AAC14D7B5A1}"/>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5B0A9CA-F02A-46AB-59AB-0464F7ED8469}"/>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C2CCF3B7-88A5-4B81-9D8A-A69CF1FCDDE5}"/>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6E9C49F3-C50E-C067-2E1C-AFD312C600CF}"/>
              </a:ext>
            </a:extLst>
          </p:cNvPr>
          <p:cNvSpPr txBox="1">
            <a:spLocks/>
          </p:cNvSpPr>
          <p:nvPr/>
        </p:nvSpPr>
        <p:spPr>
          <a:xfrm>
            <a:off x="838201" y="365125"/>
            <a:ext cx="3815992"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Cart</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E854F989-85B5-9986-4865-80DC8090B7FB}"/>
              </a:ext>
            </a:extLst>
          </p:cNvPr>
          <p:cNvPicPr>
            <a:picLocks noChangeAspect="1"/>
          </p:cNvPicPr>
          <p:nvPr/>
        </p:nvPicPr>
        <p:blipFill>
          <a:blip r:embed="rId4"/>
          <a:stretch>
            <a:fillRect/>
          </a:stretch>
        </p:blipFill>
        <p:spPr>
          <a:xfrm>
            <a:off x="861829" y="1373803"/>
            <a:ext cx="10468341" cy="4729046"/>
          </a:xfrm>
          <a:prstGeom prst="rect">
            <a:avLst/>
          </a:prstGeom>
        </p:spPr>
      </p:pic>
    </p:spTree>
    <p:extLst>
      <p:ext uri="{BB962C8B-B14F-4D97-AF65-F5344CB8AC3E}">
        <p14:creationId xmlns:p14="http://schemas.microsoft.com/office/powerpoint/2010/main" val="1517109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507A46D-BB6B-CA7A-6581-C74BD23A7AF1}"/>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AE77BE48-60D2-DAC8-DEF3-3D5266A295D4}"/>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2F4668D4-99EC-E9B5-F0B1-6A4EA41A58E7}"/>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D4BD6CB9-B72B-F631-339D-AA99CF0BA564}"/>
              </a:ext>
            </a:extLst>
          </p:cNvPr>
          <p:cNvSpPr txBox="1">
            <a:spLocks/>
          </p:cNvSpPr>
          <p:nvPr/>
        </p:nvSpPr>
        <p:spPr>
          <a:xfrm>
            <a:off x="838201" y="365125"/>
            <a:ext cx="8932524"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cs typeface="Times New Roman"/>
                <a:sym typeface="Times New Roman"/>
              </a:rPr>
              <a:t>User </a:t>
            </a:r>
            <a:r>
              <a:rPr lang="en-US" sz="4400" b="1" dirty="0">
                <a:solidFill>
                  <a:srgbClr val="000000"/>
                </a:solidFill>
                <a:latin typeface="Times New Roman"/>
                <a:cs typeface="Times New Roman"/>
                <a:sym typeface="Times New Roman"/>
              </a:rPr>
              <a:t>Checkout</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 </a:t>
            </a:r>
            <a:r>
              <a:rPr lang="en-US" sz="4400" dirty="0">
                <a:solidFill>
                  <a:srgbClr val="000000"/>
                </a:solidFill>
                <a:latin typeface="Times New Roman"/>
                <a:ea typeface="Calibri"/>
                <a:cs typeface="Times New Roman"/>
                <a:sym typeface="Times New Roman"/>
              </a:rPr>
              <a:t>using </a:t>
            </a:r>
            <a:r>
              <a:rPr lang="en-US" sz="4400" dirty="0" err="1">
                <a:solidFill>
                  <a:srgbClr val="000000"/>
                </a:solidFill>
                <a:latin typeface="Times New Roman"/>
                <a:ea typeface="Calibri"/>
                <a:cs typeface="Times New Roman"/>
                <a:sym typeface="Times New Roman"/>
              </a:rPr>
              <a:t>RazorPay</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BF9003EE-F2AA-4A32-E843-E2D01BA7FDBC}"/>
              </a:ext>
            </a:extLst>
          </p:cNvPr>
          <p:cNvPicPr>
            <a:picLocks noChangeAspect="1"/>
          </p:cNvPicPr>
          <p:nvPr/>
        </p:nvPicPr>
        <p:blipFill>
          <a:blip r:embed="rId4"/>
          <a:srcRect b="1437"/>
          <a:stretch/>
        </p:blipFill>
        <p:spPr>
          <a:xfrm>
            <a:off x="625227" y="1323338"/>
            <a:ext cx="10941546" cy="4841156"/>
          </a:xfrm>
          <a:prstGeom prst="rect">
            <a:avLst/>
          </a:prstGeom>
        </p:spPr>
      </p:pic>
    </p:spTree>
    <p:extLst>
      <p:ext uri="{BB962C8B-B14F-4D97-AF65-F5344CB8AC3E}">
        <p14:creationId xmlns:p14="http://schemas.microsoft.com/office/powerpoint/2010/main" val="3841164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F92BF5DB-1C9D-7AEE-738A-66A86E3D9DF5}"/>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5C39C4A9-126C-6EBE-78EF-23C2CA22B455}"/>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D4C4A57F-C348-D415-4E2E-5C18FB292DCE}"/>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6028EB04-474D-7A8D-B23E-9536121A4584}"/>
              </a:ext>
            </a:extLst>
          </p:cNvPr>
          <p:cNvSpPr txBox="1">
            <a:spLocks/>
          </p:cNvSpPr>
          <p:nvPr/>
        </p:nvSpPr>
        <p:spPr>
          <a:xfrm>
            <a:off x="838201" y="365125"/>
            <a:ext cx="7524964"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Order Confirmation</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7123E526-EA99-105C-CF5C-7CFADC0FCE81}"/>
              </a:ext>
            </a:extLst>
          </p:cNvPr>
          <p:cNvPicPr>
            <a:picLocks noChangeAspect="1"/>
          </p:cNvPicPr>
          <p:nvPr/>
        </p:nvPicPr>
        <p:blipFill>
          <a:blip r:embed="rId4"/>
          <a:srcRect r="2485"/>
          <a:stretch/>
        </p:blipFill>
        <p:spPr>
          <a:xfrm>
            <a:off x="829914" y="1261558"/>
            <a:ext cx="10532171" cy="4953084"/>
          </a:xfrm>
          <a:prstGeom prst="rect">
            <a:avLst/>
          </a:prstGeom>
        </p:spPr>
      </p:pic>
    </p:spTree>
    <p:extLst>
      <p:ext uri="{BB962C8B-B14F-4D97-AF65-F5344CB8AC3E}">
        <p14:creationId xmlns:p14="http://schemas.microsoft.com/office/powerpoint/2010/main" val="3408129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41467C4-A500-96D4-AD2F-D7348550EFAA}"/>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B7A3273-3D54-0FA1-E20A-7DD751D86610}"/>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EC73B564-5F9A-036A-AAEE-C725073FE5D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7047E393-F75C-0680-287B-1C8589179136}"/>
              </a:ext>
            </a:extLst>
          </p:cNvPr>
          <p:cNvSpPr txBox="1">
            <a:spLocks/>
          </p:cNvSpPr>
          <p:nvPr/>
        </p:nvSpPr>
        <p:spPr>
          <a:xfrm>
            <a:off x="838201" y="365125"/>
            <a:ext cx="652837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a:t>
            </a:r>
            <a:r>
              <a:rPr lang="en-US" sz="4400" dirty="0">
                <a:solidFill>
                  <a:srgbClr val="000000"/>
                </a:solidFill>
                <a:latin typeface="Times New Roman"/>
                <a:cs typeface="Times New Roman"/>
                <a:sym typeface="Times New Roman"/>
              </a:rPr>
              <a:t>Invoice for the Order</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09B830A0-F2FF-315F-F434-2CA642C0F10A}"/>
              </a:ext>
            </a:extLst>
          </p:cNvPr>
          <p:cNvPicPr>
            <a:picLocks noChangeAspect="1"/>
          </p:cNvPicPr>
          <p:nvPr/>
        </p:nvPicPr>
        <p:blipFill>
          <a:blip r:embed="rId4"/>
          <a:srcRect b="2981"/>
          <a:stretch/>
        </p:blipFill>
        <p:spPr>
          <a:xfrm>
            <a:off x="484953" y="1287123"/>
            <a:ext cx="11222094" cy="4901954"/>
          </a:xfrm>
          <a:prstGeom prst="rect">
            <a:avLst/>
          </a:prstGeom>
        </p:spPr>
      </p:pic>
    </p:spTree>
    <p:extLst>
      <p:ext uri="{BB962C8B-B14F-4D97-AF65-F5344CB8AC3E}">
        <p14:creationId xmlns:p14="http://schemas.microsoft.com/office/powerpoint/2010/main" val="1981471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8842BE16-14A0-B2D1-090D-9E39E6FF9A59}"/>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66A3C557-DBF7-8C31-E726-A8D777CE1BD9}"/>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E3169A72-C182-1038-4B31-6A09D55B9E64}"/>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C043B343-5312-C00D-8156-67719F0101A3}"/>
              </a:ext>
            </a:extLst>
          </p:cNvPr>
          <p:cNvSpPr txBox="1">
            <a:spLocks/>
          </p:cNvSpPr>
          <p:nvPr/>
        </p:nvSpPr>
        <p:spPr>
          <a:xfrm>
            <a:off x="838201" y="365125"/>
            <a:ext cx="4257782"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Profile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8341467C-33F7-F95F-B709-AB57115BD656}"/>
              </a:ext>
            </a:extLst>
          </p:cNvPr>
          <p:cNvPicPr>
            <a:picLocks noChangeAspect="1"/>
          </p:cNvPicPr>
          <p:nvPr/>
        </p:nvPicPr>
        <p:blipFill>
          <a:blip r:embed="rId4"/>
          <a:srcRect r="983" b="1759"/>
          <a:stretch/>
        </p:blipFill>
        <p:spPr>
          <a:xfrm>
            <a:off x="1400710" y="1230521"/>
            <a:ext cx="9390580" cy="5015159"/>
          </a:xfrm>
          <a:prstGeom prst="rect">
            <a:avLst/>
          </a:prstGeom>
        </p:spPr>
      </p:pic>
    </p:spTree>
    <p:extLst>
      <p:ext uri="{BB962C8B-B14F-4D97-AF65-F5344CB8AC3E}">
        <p14:creationId xmlns:p14="http://schemas.microsoft.com/office/powerpoint/2010/main" val="95790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926BE81A-D40F-3562-C207-092728954974}"/>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3DA901AC-BCEA-ACEB-8ADD-DB13DA7C7C1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0EEB1473-67F2-BA1D-F046-81223EA9323F}"/>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0E106376-A5D0-2AC3-88E7-75045D743B37}"/>
              </a:ext>
            </a:extLst>
          </p:cNvPr>
          <p:cNvSpPr txBox="1">
            <a:spLocks/>
          </p:cNvSpPr>
          <p:nvPr/>
        </p:nvSpPr>
        <p:spPr>
          <a:xfrm>
            <a:off x="838200" y="365125"/>
            <a:ext cx="493587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User Order History</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936E384C-76BA-27C7-A74D-F4315DB4D027}"/>
              </a:ext>
            </a:extLst>
          </p:cNvPr>
          <p:cNvPicPr>
            <a:picLocks noChangeAspect="1"/>
          </p:cNvPicPr>
          <p:nvPr/>
        </p:nvPicPr>
        <p:blipFill>
          <a:blip r:embed="rId4"/>
          <a:srcRect r="1558"/>
          <a:stretch/>
        </p:blipFill>
        <p:spPr>
          <a:xfrm>
            <a:off x="686655" y="1258352"/>
            <a:ext cx="10818689" cy="4959496"/>
          </a:xfrm>
          <a:prstGeom prst="rect">
            <a:avLst/>
          </a:prstGeom>
        </p:spPr>
      </p:pic>
    </p:spTree>
    <p:extLst>
      <p:ext uri="{BB962C8B-B14F-4D97-AF65-F5344CB8AC3E}">
        <p14:creationId xmlns:p14="http://schemas.microsoft.com/office/powerpoint/2010/main" val="475414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B0B4EE32-2E46-9536-92E0-F8BDF0E07232}"/>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928DD9D6-4F7E-F1A7-A720-BB5B57DA53E3}"/>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7B63406D-9063-9EA9-C202-6B2CC9627776}"/>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7A404F82-3AA4-67D5-4237-C4EEE3187D4A}"/>
              </a:ext>
            </a:extLst>
          </p:cNvPr>
          <p:cNvSpPr txBox="1">
            <a:spLocks/>
          </p:cNvSpPr>
          <p:nvPr/>
        </p:nvSpPr>
        <p:spPr>
          <a:xfrm>
            <a:off x="838200" y="365125"/>
            <a:ext cx="4853683"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Admin Profile</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BB4AAD46-11FF-FC8E-433E-7079294BE83D}"/>
              </a:ext>
            </a:extLst>
          </p:cNvPr>
          <p:cNvPicPr>
            <a:picLocks noChangeAspect="1"/>
          </p:cNvPicPr>
          <p:nvPr/>
        </p:nvPicPr>
        <p:blipFill>
          <a:blip r:embed="rId4"/>
          <a:srcRect r="1489" b="711"/>
          <a:stretch/>
        </p:blipFill>
        <p:spPr>
          <a:xfrm>
            <a:off x="541474" y="1208787"/>
            <a:ext cx="11109051" cy="5058626"/>
          </a:xfrm>
          <a:prstGeom prst="rect">
            <a:avLst/>
          </a:prstGeom>
        </p:spPr>
      </p:pic>
    </p:spTree>
    <p:extLst>
      <p:ext uri="{BB962C8B-B14F-4D97-AF65-F5344CB8AC3E}">
        <p14:creationId xmlns:p14="http://schemas.microsoft.com/office/powerpoint/2010/main" val="3005509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D1E87797-29B0-E6E8-538A-2A18F029083B}"/>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7825856A-D665-8030-051E-1F050BD55471}"/>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2CC687D2-AF5C-B849-662F-0A2D8BEA93A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513B0D60-6327-571D-CB7B-18C02CE7527F}"/>
              </a:ext>
            </a:extLst>
          </p:cNvPr>
          <p:cNvSpPr txBox="1">
            <a:spLocks/>
          </p:cNvSpPr>
          <p:nvPr/>
        </p:nvSpPr>
        <p:spPr>
          <a:xfrm>
            <a:off x="838200" y="365125"/>
            <a:ext cx="788456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Admin </a:t>
            </a:r>
            <a:r>
              <a:rPr lang="en-US" sz="4400" dirty="0">
                <a:solidFill>
                  <a:srgbClr val="000000"/>
                </a:solidFill>
                <a:latin typeface="Times New Roman"/>
                <a:cs typeface="Times New Roman"/>
                <a:sym typeface="Times New Roman"/>
              </a:rPr>
              <a:t>Order Management</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Page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454FC2A0-93EE-7EA8-4868-BBCBDE9C1518}"/>
              </a:ext>
            </a:extLst>
          </p:cNvPr>
          <p:cNvPicPr>
            <a:picLocks noChangeAspect="1"/>
          </p:cNvPicPr>
          <p:nvPr/>
        </p:nvPicPr>
        <p:blipFill>
          <a:blip r:embed="rId4"/>
          <a:srcRect b="2281"/>
          <a:stretch/>
        </p:blipFill>
        <p:spPr>
          <a:xfrm>
            <a:off x="492577" y="1269926"/>
            <a:ext cx="11206846" cy="4936348"/>
          </a:xfrm>
          <a:prstGeom prst="rect">
            <a:avLst/>
          </a:prstGeom>
        </p:spPr>
      </p:pic>
    </p:spTree>
    <p:extLst>
      <p:ext uri="{BB962C8B-B14F-4D97-AF65-F5344CB8AC3E}">
        <p14:creationId xmlns:p14="http://schemas.microsoft.com/office/powerpoint/2010/main" val="3156515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E29B5098-245A-AB01-A15F-C68B0C09ED87}"/>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22EB173E-EBA6-FFFF-DA8C-E68088620E7E}"/>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01E7EAAC-4E23-5E89-D3AF-A813B377ABB9}"/>
              </a:ext>
            </a:extLst>
          </p:cNvPr>
          <p:cNvSpPr>
            <a:spLocks noGrp="1"/>
          </p:cNvSpPr>
          <p:nvPr>
            <p:ph type="title"/>
          </p:nvPr>
        </p:nvSpPr>
        <p:spPr>
          <a:xfrm>
            <a:off x="838200" y="365125"/>
            <a:ext cx="3548865" cy="703387"/>
          </a:xfrm>
        </p:spPr>
        <p:txBody>
          <a:bodyPr>
            <a:normAutofit/>
          </a:bodyPr>
          <a:lstStyle/>
          <a:p>
            <a:pPr marL="0" marR="0" lvl="0" indent="0" algn="l" rtl="0">
              <a:lnSpc>
                <a:spcPct val="100000"/>
              </a:lnSpc>
              <a:spcBef>
                <a:spcPts val="0"/>
              </a:spcBef>
              <a:spcAft>
                <a:spcPts val="0"/>
              </a:spcAft>
              <a:buClr>
                <a:srgbClr val="000000"/>
              </a:buClr>
              <a:buSzPts val="3200"/>
              <a:buFont typeface="Arial"/>
              <a:buNone/>
            </a:pPr>
            <a:r>
              <a:rPr lang="en-US" sz="4400" b="1" dirty="0">
                <a:solidFill>
                  <a:schemeClr val="dk1"/>
                </a:solidFill>
                <a:latin typeface="Times New Roman"/>
                <a:ea typeface="Times New Roman"/>
                <a:cs typeface="Times New Roman"/>
                <a:sym typeface="Times New Roman"/>
              </a:rPr>
              <a:t>Introduction</a:t>
            </a:r>
            <a:endParaRPr lang="en-US" sz="2000" b="0" i="0" u="none" strike="noStrike" cap="none" dirty="0">
              <a:solidFill>
                <a:srgbClr val="000000"/>
              </a:solidFill>
              <a:latin typeface="Arial"/>
              <a:ea typeface="Arial"/>
              <a:cs typeface="Arial"/>
              <a:sym typeface="Arial"/>
            </a:endParaRPr>
          </a:p>
        </p:txBody>
      </p:sp>
      <p:sp>
        <p:nvSpPr>
          <p:cNvPr id="5" name="Text Placeholder 4">
            <a:extLst>
              <a:ext uri="{FF2B5EF4-FFF2-40B4-BE49-F238E27FC236}">
                <a16:creationId xmlns:a16="http://schemas.microsoft.com/office/drawing/2014/main" id="{13D73702-8B5A-425B-EC29-83D0C8DD5835}"/>
              </a:ext>
            </a:extLst>
          </p:cNvPr>
          <p:cNvSpPr>
            <a:spLocks noGrp="1"/>
          </p:cNvSpPr>
          <p:nvPr>
            <p:ph type="body" idx="1"/>
          </p:nvPr>
        </p:nvSpPr>
        <p:spPr>
          <a:xfrm>
            <a:off x="609600" y="1348014"/>
            <a:ext cx="10972800" cy="4833991"/>
          </a:xfrm>
        </p:spPr>
        <p:txBody>
          <a:bodyPr>
            <a:normAutofit/>
          </a:bodyPr>
          <a:lstStyle/>
          <a:p>
            <a:pPr marL="0" marR="0" lvl="0" indent="0" algn="just" defTabSz="914400" rtl="0" eaLnBrk="1" fontAlgn="auto" latinLnBrk="0" hangingPunct="1">
              <a:lnSpc>
                <a:spcPct val="125000"/>
              </a:lnSpc>
              <a:spcBef>
                <a:spcPts val="0"/>
              </a:spcBef>
              <a:spcAft>
                <a:spcPts val="0"/>
              </a:spcAft>
              <a:buClr>
                <a:srgbClr val="000000"/>
              </a:buClr>
              <a:buSzPct val="100000"/>
              <a:buFont typeface="Arial"/>
              <a:buNone/>
              <a:tabLst/>
              <a:defRPr/>
            </a:pPr>
            <a:r>
              <a:rPr kumimoji="0" lang="en-US" sz="2700" b="1"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OrderByte</a:t>
            </a: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is a web-based platform designed to:</a:t>
            </a:r>
          </a:p>
          <a:p>
            <a:pPr marL="0" marR="0" lvl="0" indent="0" algn="just" defTabSz="914400" rtl="0" eaLnBrk="1" fontAlgn="auto" latinLnBrk="0" hangingPunct="1">
              <a:lnSpc>
                <a:spcPct val="125000"/>
              </a:lnSpc>
              <a:spcBef>
                <a:spcPts val="0"/>
              </a:spcBef>
              <a:spcAft>
                <a:spcPts val="0"/>
              </a:spcAft>
              <a:buClr>
                <a:srgbClr val="000000"/>
              </a:buClr>
              <a:buSzPct val="100000"/>
              <a:buFont typeface="Arial"/>
              <a:buNone/>
              <a:tabLst/>
              <a:defRPr/>
            </a:pPr>
            <a:endPar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Allow end users to preorder meals and make payments online, ensuring their selected meals are reserved and ready for collection.  </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Enhance the food service experience by eliminating the need to wait in long queues, making the process more efficient and convenient.</a:t>
            </a:r>
            <a:endParaRPr kumimoji="0" lang="en-US" sz="27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2" name="Google Shape;141;p18">
            <a:extLst>
              <a:ext uri="{FF2B5EF4-FFF2-40B4-BE49-F238E27FC236}">
                <a16:creationId xmlns:a16="http://schemas.microsoft.com/office/drawing/2014/main" id="{8CFE691B-6721-0A21-204E-1E94566FC133}"/>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Tree>
    <p:extLst>
      <p:ext uri="{BB962C8B-B14F-4D97-AF65-F5344CB8AC3E}">
        <p14:creationId xmlns:p14="http://schemas.microsoft.com/office/powerpoint/2010/main" val="1959223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D77E4F99-BDC2-7A71-AB20-F69CA54EDB19}"/>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80C09C8-D2A0-9B4C-0B3F-0DBF223BBE32}"/>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0EA292D7-E04A-B4DA-8D99-583D891DC8E5}"/>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067CF41F-AA82-877B-050A-CD0933344D04}"/>
              </a:ext>
            </a:extLst>
          </p:cNvPr>
          <p:cNvSpPr txBox="1">
            <a:spLocks/>
          </p:cNvSpPr>
          <p:nvPr/>
        </p:nvSpPr>
        <p:spPr>
          <a:xfrm>
            <a:off x="838200" y="365125"/>
            <a:ext cx="8172236"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Pending Order Details for Admin</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2563A7D9-6D3D-E6A1-EAD9-7D8475924792}"/>
              </a:ext>
            </a:extLst>
          </p:cNvPr>
          <p:cNvPicPr>
            <a:picLocks noChangeAspect="1"/>
          </p:cNvPicPr>
          <p:nvPr/>
        </p:nvPicPr>
        <p:blipFill>
          <a:blip r:embed="rId4"/>
          <a:srcRect r="1741"/>
          <a:stretch/>
        </p:blipFill>
        <p:spPr>
          <a:xfrm>
            <a:off x="529935" y="1220777"/>
            <a:ext cx="11132130" cy="5034646"/>
          </a:xfrm>
          <a:prstGeom prst="rect">
            <a:avLst/>
          </a:prstGeom>
        </p:spPr>
      </p:pic>
    </p:spTree>
    <p:extLst>
      <p:ext uri="{BB962C8B-B14F-4D97-AF65-F5344CB8AC3E}">
        <p14:creationId xmlns:p14="http://schemas.microsoft.com/office/powerpoint/2010/main" val="1095407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D1A0D0C3-0BAC-5F94-4680-164004FFB018}"/>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206F1B29-A71D-04C1-D9EB-B6C6A8097B97}"/>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F960BDDC-28F5-0B4B-C6DB-C7CE277E63F3}"/>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AFFF64BC-6ACD-8F9D-0A5E-06ED97F148E3}"/>
              </a:ext>
            </a:extLst>
          </p:cNvPr>
          <p:cNvSpPr txBox="1">
            <a:spLocks/>
          </p:cNvSpPr>
          <p:nvPr/>
        </p:nvSpPr>
        <p:spPr>
          <a:xfrm>
            <a:off x="838201" y="365125"/>
            <a:ext cx="860375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Approval Pending Order by Admin</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975A2940-48BD-DFDE-580F-B1AB78B70A38}"/>
              </a:ext>
            </a:extLst>
          </p:cNvPr>
          <p:cNvPicPr>
            <a:picLocks noChangeAspect="1"/>
          </p:cNvPicPr>
          <p:nvPr/>
        </p:nvPicPr>
        <p:blipFill>
          <a:blip r:embed="rId4"/>
          <a:srcRect r="1573"/>
          <a:stretch/>
        </p:blipFill>
        <p:spPr>
          <a:xfrm>
            <a:off x="660971" y="1257293"/>
            <a:ext cx="10870058" cy="4961615"/>
          </a:xfrm>
          <a:prstGeom prst="rect">
            <a:avLst/>
          </a:prstGeom>
        </p:spPr>
      </p:pic>
    </p:spTree>
    <p:extLst>
      <p:ext uri="{BB962C8B-B14F-4D97-AF65-F5344CB8AC3E}">
        <p14:creationId xmlns:p14="http://schemas.microsoft.com/office/powerpoint/2010/main" val="3161719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1B601113-1701-0309-7E07-572855E197BD}"/>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E84801BD-32DE-3E4A-1692-41A4BB6F7DE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DE6D769E-AA4B-76FB-C8E9-8A77818DEC79}"/>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5EDAF8E7-F45B-8C15-0B38-4307C8AC2F1D}"/>
              </a:ext>
            </a:extLst>
          </p:cNvPr>
          <p:cNvSpPr txBox="1">
            <a:spLocks/>
          </p:cNvSpPr>
          <p:nvPr/>
        </p:nvSpPr>
        <p:spPr>
          <a:xfrm>
            <a:off x="838200" y="365125"/>
            <a:ext cx="7720173"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Admin Complaint Management</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24F2CAB9-DD92-BCE7-0EC2-8A8E346BAF89}"/>
              </a:ext>
            </a:extLst>
          </p:cNvPr>
          <p:cNvPicPr>
            <a:picLocks noChangeAspect="1"/>
          </p:cNvPicPr>
          <p:nvPr/>
        </p:nvPicPr>
        <p:blipFill>
          <a:blip r:embed="rId4"/>
          <a:srcRect b="3909"/>
          <a:stretch/>
        </p:blipFill>
        <p:spPr>
          <a:xfrm>
            <a:off x="419100" y="1262174"/>
            <a:ext cx="11353800" cy="4951853"/>
          </a:xfrm>
          <a:prstGeom prst="rect">
            <a:avLst/>
          </a:prstGeom>
        </p:spPr>
      </p:pic>
    </p:spTree>
    <p:extLst>
      <p:ext uri="{BB962C8B-B14F-4D97-AF65-F5344CB8AC3E}">
        <p14:creationId xmlns:p14="http://schemas.microsoft.com/office/powerpoint/2010/main" val="351474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75B9E432-4C13-600F-BE68-E01A2BB4AC86}"/>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8FBF2D33-9A05-56D0-84E2-A17482730D6D}"/>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0E64CBED-C4CD-6630-29AE-C4552704D0B8}"/>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EEAA1056-6B59-9348-17C7-DE69472CB3FA}"/>
              </a:ext>
            </a:extLst>
          </p:cNvPr>
          <p:cNvSpPr txBox="1">
            <a:spLocks/>
          </p:cNvSpPr>
          <p:nvPr/>
        </p:nvSpPr>
        <p:spPr>
          <a:xfrm>
            <a:off x="838199" y="365125"/>
            <a:ext cx="7966753"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Respond to Complaint by Admin</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F9A52607-B07D-B967-DD99-856853F51EA6}"/>
              </a:ext>
            </a:extLst>
          </p:cNvPr>
          <p:cNvPicPr>
            <a:picLocks noChangeAspect="1"/>
          </p:cNvPicPr>
          <p:nvPr/>
        </p:nvPicPr>
        <p:blipFill>
          <a:blip r:embed="rId4"/>
          <a:stretch>
            <a:fillRect/>
          </a:stretch>
        </p:blipFill>
        <p:spPr>
          <a:xfrm>
            <a:off x="517575" y="1238129"/>
            <a:ext cx="11156850" cy="4999943"/>
          </a:xfrm>
          <a:prstGeom prst="rect">
            <a:avLst/>
          </a:prstGeom>
        </p:spPr>
      </p:pic>
    </p:spTree>
    <p:extLst>
      <p:ext uri="{BB962C8B-B14F-4D97-AF65-F5344CB8AC3E}">
        <p14:creationId xmlns:p14="http://schemas.microsoft.com/office/powerpoint/2010/main" val="3145361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8C00AA92-9F8D-9B0B-B8F1-2784FF8A2F94}"/>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31D100FC-E05F-A476-7AF4-15D7723AE794}"/>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3F7DA967-AC0A-50EC-36A2-2AD3C0D49653}"/>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F8380303-7896-B972-DA02-08364FE494EB}"/>
              </a:ext>
            </a:extLst>
          </p:cNvPr>
          <p:cNvSpPr txBox="1">
            <a:spLocks/>
          </p:cNvSpPr>
          <p:nvPr/>
        </p:nvSpPr>
        <p:spPr>
          <a:xfrm>
            <a:off x="838200" y="365125"/>
            <a:ext cx="9507876"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Mail to Admin for Complaint Response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875578D8-91B9-907E-4798-94F7C7C88552}"/>
              </a:ext>
            </a:extLst>
          </p:cNvPr>
          <p:cNvPicPr>
            <a:picLocks noChangeAspect="1"/>
          </p:cNvPicPr>
          <p:nvPr/>
        </p:nvPicPr>
        <p:blipFill>
          <a:blip r:embed="rId4"/>
          <a:srcRect t="7345" r="930" b="2492"/>
          <a:stretch/>
        </p:blipFill>
        <p:spPr>
          <a:xfrm>
            <a:off x="0" y="1351928"/>
            <a:ext cx="12192000" cy="4772345"/>
          </a:xfrm>
          <a:prstGeom prst="rect">
            <a:avLst/>
          </a:prstGeom>
        </p:spPr>
      </p:pic>
    </p:spTree>
    <p:extLst>
      <p:ext uri="{BB962C8B-B14F-4D97-AF65-F5344CB8AC3E}">
        <p14:creationId xmlns:p14="http://schemas.microsoft.com/office/powerpoint/2010/main" val="4051535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D67CD980-ED0A-C0B6-9140-9EB5DEEED23C}"/>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07E62A05-FEE2-81AE-E01D-CD39BF98C68B}"/>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20AE151D-9633-2745-4EBF-CBB6405618E3}"/>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1F556F92-9BA6-F76C-CCB5-3D06D1B624FA}"/>
              </a:ext>
            </a:extLst>
          </p:cNvPr>
          <p:cNvSpPr txBox="1">
            <a:spLocks/>
          </p:cNvSpPr>
          <p:nvPr/>
        </p:nvSpPr>
        <p:spPr>
          <a:xfrm>
            <a:off x="838200" y="365125"/>
            <a:ext cx="6024937"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Complaint Filed by User</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4762D867-DB55-13A1-252E-DF74B3A25083}"/>
              </a:ext>
            </a:extLst>
          </p:cNvPr>
          <p:cNvPicPr>
            <a:picLocks noChangeAspect="1"/>
          </p:cNvPicPr>
          <p:nvPr/>
        </p:nvPicPr>
        <p:blipFill>
          <a:blip r:embed="rId4"/>
          <a:srcRect t="8258" r="1320" b="3625"/>
          <a:stretch/>
        </p:blipFill>
        <p:spPr>
          <a:xfrm>
            <a:off x="0" y="1344222"/>
            <a:ext cx="12192000" cy="4787757"/>
          </a:xfrm>
          <a:prstGeom prst="rect">
            <a:avLst/>
          </a:prstGeom>
        </p:spPr>
      </p:pic>
    </p:spTree>
    <p:extLst>
      <p:ext uri="{BB962C8B-B14F-4D97-AF65-F5344CB8AC3E}">
        <p14:creationId xmlns:p14="http://schemas.microsoft.com/office/powerpoint/2010/main" val="136177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88FEF78B-C35B-4B65-57EF-F8F93813BED4}"/>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BB5A4035-EFF2-393C-C437-F1C485649610}"/>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B30D0EC7-2212-106E-3443-C281CB7CD506}"/>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45C12777-BAF0-344B-2BD9-7F0C8C048F91}"/>
              </a:ext>
            </a:extLst>
          </p:cNvPr>
          <p:cNvSpPr txBox="1">
            <a:spLocks/>
          </p:cNvSpPr>
          <p:nvPr/>
        </p:nvSpPr>
        <p:spPr>
          <a:xfrm>
            <a:off x="838201" y="365125"/>
            <a:ext cx="580918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Admin View Complaint</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4AB72BB3-8F1A-6381-66D0-2D3ED8EE6A83}"/>
              </a:ext>
            </a:extLst>
          </p:cNvPr>
          <p:cNvPicPr>
            <a:picLocks noChangeAspect="1"/>
          </p:cNvPicPr>
          <p:nvPr/>
        </p:nvPicPr>
        <p:blipFill>
          <a:blip r:embed="rId4"/>
          <a:srcRect r="1320" b="1942"/>
          <a:stretch/>
        </p:blipFill>
        <p:spPr>
          <a:xfrm>
            <a:off x="702067" y="1310899"/>
            <a:ext cx="10787865" cy="4854402"/>
          </a:xfrm>
          <a:prstGeom prst="rect">
            <a:avLst/>
          </a:prstGeom>
        </p:spPr>
      </p:pic>
    </p:spTree>
    <p:extLst>
      <p:ext uri="{BB962C8B-B14F-4D97-AF65-F5344CB8AC3E}">
        <p14:creationId xmlns:p14="http://schemas.microsoft.com/office/powerpoint/2010/main" val="2989260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88176677-01D5-E636-E4F0-755E70F67770}"/>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35D29A58-FD21-8EF0-0815-A5893B9DFBE2}"/>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A2627820-14FB-E024-18B1-08314AF6AF96}"/>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84F119ED-CD84-C48E-3F3F-F856BD0E68DD}"/>
              </a:ext>
            </a:extLst>
          </p:cNvPr>
          <p:cNvSpPr txBox="1">
            <a:spLocks/>
          </p:cNvSpPr>
          <p:nvPr/>
        </p:nvSpPr>
        <p:spPr>
          <a:xfrm>
            <a:off x="838201" y="365125"/>
            <a:ext cx="6610563"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Admin Menu</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Times New Roman"/>
              </a:rPr>
              <a:t> </a:t>
            </a:r>
            <a:r>
              <a:rPr lang="en-US" sz="4400" dirty="0">
                <a:solidFill>
                  <a:srgbClr val="000000"/>
                </a:solidFill>
                <a:latin typeface="Times New Roman"/>
                <a:ea typeface="Calibri"/>
                <a:cs typeface="Times New Roman"/>
                <a:sym typeface="Times New Roman"/>
              </a:rPr>
              <a:t>Management</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4970810B-E31C-9550-FA9A-F895D504CFD6}"/>
              </a:ext>
            </a:extLst>
          </p:cNvPr>
          <p:cNvPicPr>
            <a:picLocks noChangeAspect="1"/>
          </p:cNvPicPr>
          <p:nvPr/>
        </p:nvPicPr>
        <p:blipFill>
          <a:blip r:embed="rId4"/>
          <a:srcRect r="1320" b="2500"/>
          <a:stretch/>
        </p:blipFill>
        <p:spPr>
          <a:xfrm>
            <a:off x="497832" y="1281047"/>
            <a:ext cx="10983074" cy="4914106"/>
          </a:xfrm>
          <a:prstGeom prst="rect">
            <a:avLst/>
          </a:prstGeom>
        </p:spPr>
      </p:pic>
    </p:spTree>
    <p:extLst>
      <p:ext uri="{BB962C8B-B14F-4D97-AF65-F5344CB8AC3E}">
        <p14:creationId xmlns:p14="http://schemas.microsoft.com/office/powerpoint/2010/main" val="3440607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147A6E0-3998-A40F-357B-B8E2DDA886F2}"/>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F24F3C36-9DA2-3AE0-6510-B7314519A4F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E618D5FF-239F-CA54-99B8-F2A45C08B1C7}"/>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543C0EAC-D8F3-4814-B81C-1C42D96372A8}"/>
              </a:ext>
            </a:extLst>
          </p:cNvPr>
          <p:cNvSpPr txBox="1">
            <a:spLocks/>
          </p:cNvSpPr>
          <p:nvPr/>
        </p:nvSpPr>
        <p:spPr>
          <a:xfrm>
            <a:off x="838201" y="365125"/>
            <a:ext cx="5706437"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Admin </a:t>
            </a:r>
            <a:r>
              <a:rPr lang="en-US" sz="4400" dirty="0">
                <a:solidFill>
                  <a:srgbClr val="000000"/>
                </a:solidFill>
                <a:latin typeface="Times New Roman"/>
                <a:cs typeface="Times New Roman"/>
                <a:sym typeface="Times New Roman"/>
              </a:rPr>
              <a:t>Add Menu Item</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9683175F-5651-E114-F2B7-99E52CA49896}"/>
              </a:ext>
            </a:extLst>
          </p:cNvPr>
          <p:cNvPicPr>
            <a:picLocks noChangeAspect="1"/>
          </p:cNvPicPr>
          <p:nvPr/>
        </p:nvPicPr>
        <p:blipFill>
          <a:blip r:embed="rId4"/>
          <a:srcRect r="2485" b="468"/>
          <a:stretch/>
        </p:blipFill>
        <p:spPr>
          <a:xfrm>
            <a:off x="773986" y="1286721"/>
            <a:ext cx="10644027" cy="4902758"/>
          </a:xfrm>
          <a:prstGeom prst="rect">
            <a:avLst/>
          </a:prstGeom>
        </p:spPr>
      </p:pic>
    </p:spTree>
    <p:extLst>
      <p:ext uri="{BB962C8B-B14F-4D97-AF65-F5344CB8AC3E}">
        <p14:creationId xmlns:p14="http://schemas.microsoft.com/office/powerpoint/2010/main" val="2782398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A30210D6-A6A1-A5F3-B424-03417058EFE9}"/>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65535072-B603-7778-9063-B100AA0C345B}"/>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91C478CC-60A0-2FD2-C582-6BA6B515DB84}"/>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53D7D789-3406-72FA-6580-4C7EFACA4604}"/>
              </a:ext>
            </a:extLst>
          </p:cNvPr>
          <p:cNvSpPr txBox="1">
            <a:spLocks/>
          </p:cNvSpPr>
          <p:nvPr/>
        </p:nvSpPr>
        <p:spPr>
          <a:xfrm>
            <a:off x="838201" y="365125"/>
            <a:ext cx="5706437"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b="1" dirty="0">
                <a:solidFill>
                  <a:srgbClr val="000000"/>
                </a:solidFill>
                <a:latin typeface="Times New Roman"/>
                <a:cs typeface="Times New Roman"/>
                <a:sym typeface="Times New Roman"/>
              </a:rPr>
              <a:t>Admin Edit</a:t>
            </a:r>
            <a:r>
              <a:rPr lang="en-US" sz="4400" dirty="0">
                <a:solidFill>
                  <a:srgbClr val="000000"/>
                </a:solidFill>
                <a:latin typeface="Times New Roman"/>
                <a:cs typeface="Times New Roman"/>
                <a:sym typeface="Times New Roman"/>
              </a:rPr>
              <a:t> Menu Item</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49E6FAA4-B505-A7C5-509F-903D7C8335A3}"/>
              </a:ext>
            </a:extLst>
          </p:cNvPr>
          <p:cNvPicPr>
            <a:picLocks noChangeAspect="1"/>
          </p:cNvPicPr>
          <p:nvPr/>
        </p:nvPicPr>
        <p:blipFill>
          <a:blip r:embed="rId4"/>
          <a:srcRect r="1741" b="841"/>
          <a:stretch/>
        </p:blipFill>
        <p:spPr>
          <a:xfrm>
            <a:off x="630148" y="1248899"/>
            <a:ext cx="10931703" cy="4978402"/>
          </a:xfrm>
          <a:prstGeom prst="rect">
            <a:avLst/>
          </a:prstGeom>
        </p:spPr>
      </p:pic>
    </p:spTree>
    <p:extLst>
      <p:ext uri="{BB962C8B-B14F-4D97-AF65-F5344CB8AC3E}">
        <p14:creationId xmlns:p14="http://schemas.microsoft.com/office/powerpoint/2010/main" val="2969840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275221D8-E55B-95DA-D872-3E5188DF7978}"/>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6B63A583-20C9-8E65-B8E2-8B852002AC94}"/>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D2A9B0A7-01A3-C50C-A66B-830E33971EC5}"/>
              </a:ext>
            </a:extLst>
          </p:cNvPr>
          <p:cNvSpPr>
            <a:spLocks noGrp="1"/>
          </p:cNvSpPr>
          <p:nvPr>
            <p:ph type="title"/>
          </p:nvPr>
        </p:nvSpPr>
        <p:spPr>
          <a:xfrm>
            <a:off x="838201" y="365125"/>
            <a:ext cx="3107076" cy="703387"/>
          </a:xfrm>
        </p:spPr>
        <p:txBody>
          <a:bodyPr>
            <a:normAutofit/>
          </a:bodyPr>
          <a:lstStyle/>
          <a:p>
            <a:pPr marL="0" marR="0" lvl="0" indent="0" algn="l" rtl="0">
              <a:lnSpc>
                <a:spcPct val="100000"/>
              </a:lnSpc>
              <a:spcBef>
                <a:spcPts val="0"/>
              </a:spcBef>
              <a:spcAft>
                <a:spcPts val="0"/>
              </a:spcAft>
              <a:buClr>
                <a:srgbClr val="000000"/>
              </a:buClr>
              <a:buSzPts val="3200"/>
              <a:buFont typeface="Arial"/>
              <a:buNone/>
            </a:pPr>
            <a:r>
              <a:rPr lang="en-US" sz="4400" b="1" dirty="0">
                <a:solidFill>
                  <a:schemeClr val="dk1"/>
                </a:solidFill>
                <a:latin typeface="Times New Roman"/>
                <a:ea typeface="Times New Roman"/>
                <a:cs typeface="Times New Roman"/>
                <a:sym typeface="Times New Roman"/>
              </a:rPr>
              <a:t>Project Plan</a:t>
            </a:r>
          </a:p>
        </p:txBody>
      </p:sp>
      <p:pic>
        <p:nvPicPr>
          <p:cNvPr id="2" name="Google Shape;141;p18">
            <a:extLst>
              <a:ext uri="{FF2B5EF4-FFF2-40B4-BE49-F238E27FC236}">
                <a16:creationId xmlns:a16="http://schemas.microsoft.com/office/drawing/2014/main" id="{21FF4CC1-5854-A1D5-CE19-44837351C794}"/>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pic>
        <p:nvPicPr>
          <p:cNvPr id="7" name="Picture 6">
            <a:extLst>
              <a:ext uri="{FF2B5EF4-FFF2-40B4-BE49-F238E27FC236}">
                <a16:creationId xmlns:a16="http://schemas.microsoft.com/office/drawing/2014/main" id="{F9DF45CF-AAD0-43A1-D9E7-724445D819EA}"/>
              </a:ext>
            </a:extLst>
          </p:cNvPr>
          <p:cNvPicPr>
            <a:picLocks noChangeAspect="1"/>
          </p:cNvPicPr>
          <p:nvPr/>
        </p:nvPicPr>
        <p:blipFill>
          <a:blip r:embed="rId4"/>
          <a:stretch>
            <a:fillRect/>
          </a:stretch>
        </p:blipFill>
        <p:spPr>
          <a:xfrm>
            <a:off x="309605" y="1563097"/>
            <a:ext cx="11572789" cy="3731805"/>
          </a:xfrm>
          <a:prstGeom prst="rect">
            <a:avLst/>
          </a:prstGeom>
          <a:ln>
            <a:solidFill>
              <a:schemeClr val="tx1"/>
            </a:solidFill>
          </a:ln>
        </p:spPr>
      </p:pic>
    </p:spTree>
    <p:extLst>
      <p:ext uri="{BB962C8B-B14F-4D97-AF65-F5344CB8AC3E}">
        <p14:creationId xmlns:p14="http://schemas.microsoft.com/office/powerpoint/2010/main" val="4085309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91499491-4111-0EF0-3B3B-92A0489BB1F1}"/>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9686136-9633-07CF-F3BD-7819054D3BCB}"/>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7006AD8D-683C-93E4-E34D-809699F81B3E}"/>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257104EB-1457-8E8D-4923-264AB19EA9A6}"/>
              </a:ext>
            </a:extLst>
          </p:cNvPr>
          <p:cNvSpPr txBox="1">
            <a:spLocks/>
          </p:cNvSpPr>
          <p:nvPr/>
        </p:nvSpPr>
        <p:spPr>
          <a:xfrm>
            <a:off x="838202" y="365125"/>
            <a:ext cx="2346788"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Database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399BE839-999F-6B5B-158E-7AEA346625D7}"/>
              </a:ext>
            </a:extLst>
          </p:cNvPr>
          <p:cNvPicPr>
            <a:picLocks noChangeAspect="1"/>
          </p:cNvPicPr>
          <p:nvPr/>
        </p:nvPicPr>
        <p:blipFill>
          <a:blip r:embed="rId4"/>
          <a:stretch>
            <a:fillRect/>
          </a:stretch>
        </p:blipFill>
        <p:spPr>
          <a:xfrm>
            <a:off x="1601253" y="1150493"/>
            <a:ext cx="8989494" cy="5175214"/>
          </a:xfrm>
          <a:prstGeom prst="rect">
            <a:avLst/>
          </a:prstGeom>
        </p:spPr>
      </p:pic>
    </p:spTree>
    <p:extLst>
      <p:ext uri="{BB962C8B-B14F-4D97-AF65-F5344CB8AC3E}">
        <p14:creationId xmlns:p14="http://schemas.microsoft.com/office/powerpoint/2010/main" val="1634855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D3C509AF-E223-97C8-8344-C6C8FFDA1ED2}"/>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5CD4F695-0093-7622-07F7-ADB03E971F3C}"/>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7560A353-1A76-AE23-D9BD-5BB8ADD35FB1}"/>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8B4B0286-44C9-505E-1DB1-90B09CED34FA}"/>
              </a:ext>
            </a:extLst>
          </p:cNvPr>
          <p:cNvSpPr txBox="1">
            <a:spLocks/>
          </p:cNvSpPr>
          <p:nvPr/>
        </p:nvSpPr>
        <p:spPr>
          <a:xfrm>
            <a:off x="838201" y="365125"/>
            <a:ext cx="501806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Database User Table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11128D1D-37D5-290D-BF3F-53C624623490}"/>
              </a:ext>
            </a:extLst>
          </p:cNvPr>
          <p:cNvPicPr>
            <a:picLocks noChangeAspect="1"/>
          </p:cNvPicPr>
          <p:nvPr/>
        </p:nvPicPr>
        <p:blipFill>
          <a:blip r:embed="rId4"/>
          <a:srcRect b="20570"/>
          <a:stretch/>
        </p:blipFill>
        <p:spPr>
          <a:xfrm>
            <a:off x="1235168" y="1984292"/>
            <a:ext cx="9721664" cy="3507616"/>
          </a:xfrm>
          <a:prstGeom prst="rect">
            <a:avLst/>
          </a:prstGeom>
        </p:spPr>
      </p:pic>
    </p:spTree>
    <p:extLst>
      <p:ext uri="{BB962C8B-B14F-4D97-AF65-F5344CB8AC3E}">
        <p14:creationId xmlns:p14="http://schemas.microsoft.com/office/powerpoint/2010/main" val="3146674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1646B60E-1049-842E-4FDB-27ACA8FD8E3E}"/>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A3162A48-B073-4038-5711-F910CEFA96C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92B33894-2F09-B659-93E6-A6D096BD1B00}"/>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57061353-E8B3-260A-95D9-09B7D539BDBA}"/>
              </a:ext>
            </a:extLst>
          </p:cNvPr>
          <p:cNvSpPr txBox="1">
            <a:spLocks/>
          </p:cNvSpPr>
          <p:nvPr/>
        </p:nvSpPr>
        <p:spPr>
          <a:xfrm>
            <a:off x="838201" y="365125"/>
            <a:ext cx="5357116"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Database Order Table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423346D6-492A-2528-C02D-AC2F94717493}"/>
              </a:ext>
            </a:extLst>
          </p:cNvPr>
          <p:cNvPicPr>
            <a:picLocks noChangeAspect="1"/>
          </p:cNvPicPr>
          <p:nvPr/>
        </p:nvPicPr>
        <p:blipFill>
          <a:blip r:embed="rId4"/>
          <a:srcRect t="2123" b="4820"/>
          <a:stretch/>
        </p:blipFill>
        <p:spPr>
          <a:xfrm>
            <a:off x="3417442" y="1068512"/>
            <a:ext cx="5357116" cy="5274579"/>
          </a:xfrm>
          <a:prstGeom prst="rect">
            <a:avLst/>
          </a:prstGeom>
        </p:spPr>
      </p:pic>
    </p:spTree>
    <p:extLst>
      <p:ext uri="{BB962C8B-B14F-4D97-AF65-F5344CB8AC3E}">
        <p14:creationId xmlns:p14="http://schemas.microsoft.com/office/powerpoint/2010/main" val="4211870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893BEC3-B111-3D11-CDAA-BA64082B2E84}"/>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4BF40374-5857-4829-17C2-C7C47991911A}"/>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A0952523-5DB8-9123-8D49-AEABECDF28E1}"/>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EA81DD7A-7D06-B257-CDFB-C73346D99B90}"/>
              </a:ext>
            </a:extLst>
          </p:cNvPr>
          <p:cNvSpPr txBox="1">
            <a:spLocks/>
          </p:cNvSpPr>
          <p:nvPr/>
        </p:nvSpPr>
        <p:spPr>
          <a:xfrm>
            <a:off x="838200" y="365125"/>
            <a:ext cx="660028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Database Complaint Table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descr="A screenshot of a computer&#10;&#10;AI-generated content may be incorrect.">
            <a:extLst>
              <a:ext uri="{FF2B5EF4-FFF2-40B4-BE49-F238E27FC236}">
                <a16:creationId xmlns:a16="http://schemas.microsoft.com/office/drawing/2014/main" id="{8611FB62-2C33-06A2-EAE5-8403C946F69C}"/>
              </a:ext>
            </a:extLst>
          </p:cNvPr>
          <p:cNvPicPr>
            <a:picLocks noChangeAspect="1"/>
          </p:cNvPicPr>
          <p:nvPr/>
        </p:nvPicPr>
        <p:blipFill>
          <a:blip r:embed="rId4"/>
          <a:srcRect t="1319" b="1"/>
          <a:stretch/>
        </p:blipFill>
        <p:spPr>
          <a:xfrm>
            <a:off x="2142123" y="1124974"/>
            <a:ext cx="7907753" cy="5226252"/>
          </a:xfrm>
          <a:prstGeom prst="rect">
            <a:avLst/>
          </a:prstGeom>
        </p:spPr>
      </p:pic>
    </p:spTree>
    <p:extLst>
      <p:ext uri="{BB962C8B-B14F-4D97-AF65-F5344CB8AC3E}">
        <p14:creationId xmlns:p14="http://schemas.microsoft.com/office/powerpoint/2010/main" val="3556016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259668A0-BA82-0E77-AD38-2E8FD4E24FC0}"/>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870E76D8-FF71-5C8E-CD51-CEE98F16E0EA}"/>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6F1DE9BC-FBB1-91CA-1770-36A21E92E2F2}"/>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E7E751D4-F58E-A976-08EF-9A85CF7B0C8A}"/>
              </a:ext>
            </a:extLst>
          </p:cNvPr>
          <p:cNvSpPr txBox="1">
            <a:spLocks/>
          </p:cNvSpPr>
          <p:nvPr/>
        </p:nvSpPr>
        <p:spPr>
          <a:xfrm>
            <a:off x="838200" y="365125"/>
            <a:ext cx="6631112"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Database Menu Item Table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B5DE868F-84F8-6F1B-CC73-91ECD7B311CD}"/>
              </a:ext>
            </a:extLst>
          </p:cNvPr>
          <p:cNvPicPr>
            <a:picLocks noChangeAspect="1"/>
          </p:cNvPicPr>
          <p:nvPr/>
        </p:nvPicPr>
        <p:blipFill>
          <a:blip r:embed="rId4"/>
          <a:stretch>
            <a:fillRect/>
          </a:stretch>
        </p:blipFill>
        <p:spPr>
          <a:xfrm>
            <a:off x="737439" y="1251728"/>
            <a:ext cx="10717121" cy="4972744"/>
          </a:xfrm>
          <a:prstGeom prst="rect">
            <a:avLst/>
          </a:prstGeom>
        </p:spPr>
      </p:pic>
    </p:spTree>
    <p:extLst>
      <p:ext uri="{BB962C8B-B14F-4D97-AF65-F5344CB8AC3E}">
        <p14:creationId xmlns:p14="http://schemas.microsoft.com/office/powerpoint/2010/main" val="3164635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B1B0D0F-962D-5AAC-7DB7-C664AA846972}"/>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EA096519-3590-F22F-83CF-D471340687B1}"/>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39B501D7-79F8-835E-13EB-247466A96D57}"/>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5E2C6210-1B4D-7941-2D4B-0FD1572F88D7}"/>
              </a:ext>
            </a:extLst>
          </p:cNvPr>
          <p:cNvSpPr txBox="1">
            <a:spLocks/>
          </p:cNvSpPr>
          <p:nvPr/>
        </p:nvSpPr>
        <p:spPr>
          <a:xfrm>
            <a:off x="838200" y="365125"/>
            <a:ext cx="9415409"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Database Published Menu Items Table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 name="Picture 4" descr="A screenshot of a computer&#10;&#10;AI-generated content may be incorrect.">
            <a:extLst>
              <a:ext uri="{FF2B5EF4-FFF2-40B4-BE49-F238E27FC236}">
                <a16:creationId xmlns:a16="http://schemas.microsoft.com/office/drawing/2014/main" id="{73D49F1A-4C0B-F684-BC89-762F43A681F3}"/>
              </a:ext>
            </a:extLst>
          </p:cNvPr>
          <p:cNvPicPr>
            <a:picLocks noChangeAspect="1"/>
          </p:cNvPicPr>
          <p:nvPr/>
        </p:nvPicPr>
        <p:blipFill>
          <a:blip r:embed="rId4"/>
          <a:srcRect b="11661"/>
          <a:stretch/>
        </p:blipFill>
        <p:spPr>
          <a:xfrm>
            <a:off x="2204112" y="2186062"/>
            <a:ext cx="7783776" cy="3104077"/>
          </a:xfrm>
          <a:prstGeom prst="rect">
            <a:avLst/>
          </a:prstGeom>
        </p:spPr>
      </p:pic>
    </p:spTree>
    <p:extLst>
      <p:ext uri="{BB962C8B-B14F-4D97-AF65-F5344CB8AC3E}">
        <p14:creationId xmlns:p14="http://schemas.microsoft.com/office/powerpoint/2010/main" val="4227307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1EB74804-5A9A-E1AC-0A12-7C119C8C6F3C}"/>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D6F897F9-BAF2-4FA3-195D-16A27620784E}"/>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E77420DE-ECD9-8FDA-4765-AA5D6FA09245}"/>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9D95DC62-5FB9-A12E-5921-0AE619BF2FF8}"/>
              </a:ext>
            </a:extLst>
          </p:cNvPr>
          <p:cNvSpPr txBox="1">
            <a:spLocks/>
          </p:cNvSpPr>
          <p:nvPr/>
        </p:nvSpPr>
        <p:spPr>
          <a:xfrm>
            <a:off x="838200" y="365125"/>
            <a:ext cx="5624245"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US" sz="4400" dirty="0">
                <a:solidFill>
                  <a:srgbClr val="000000"/>
                </a:solidFill>
                <a:latin typeface="Times New Roman"/>
                <a:ea typeface="Arial"/>
                <a:cs typeface="Times New Roman"/>
                <a:sym typeface="Times New Roman"/>
              </a:rPr>
              <a:t>Database Admin Table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A2A03D81-ED8A-8565-D1AE-14673168D812}"/>
              </a:ext>
            </a:extLst>
          </p:cNvPr>
          <p:cNvPicPr>
            <a:picLocks noChangeAspect="1"/>
          </p:cNvPicPr>
          <p:nvPr/>
        </p:nvPicPr>
        <p:blipFill>
          <a:blip r:embed="rId4"/>
          <a:srcRect r="43664"/>
          <a:stretch/>
        </p:blipFill>
        <p:spPr>
          <a:xfrm>
            <a:off x="1798142" y="2831085"/>
            <a:ext cx="8595715" cy="1812835"/>
          </a:xfrm>
          <a:prstGeom prst="rect">
            <a:avLst/>
          </a:prstGeom>
        </p:spPr>
      </p:pic>
    </p:spTree>
    <p:extLst>
      <p:ext uri="{BB962C8B-B14F-4D97-AF65-F5344CB8AC3E}">
        <p14:creationId xmlns:p14="http://schemas.microsoft.com/office/powerpoint/2010/main" val="1101925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F6D3B67B-CAA6-A11A-F13D-9CCB1742C735}"/>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2D901B12-748A-C42D-DD95-FEDB112708AF}"/>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04F3B282-19F6-C6F4-9F17-171031C039C6}"/>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0DEE0EE8-86C4-93C3-F263-96B10926E3DE}"/>
              </a:ext>
            </a:extLst>
          </p:cNvPr>
          <p:cNvSpPr txBox="1">
            <a:spLocks/>
          </p:cNvSpPr>
          <p:nvPr/>
        </p:nvSpPr>
        <p:spPr>
          <a:xfrm>
            <a:off x="838200" y="365125"/>
            <a:ext cx="525780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dirty="0">
                <a:solidFill>
                  <a:schemeClr val="tx1"/>
                </a:solidFill>
                <a:latin typeface="Times New Roman"/>
                <a:ea typeface="Arial"/>
                <a:cs typeface="Times New Roman"/>
                <a:sym typeface="Arial"/>
              </a:rPr>
              <a:t>Creating Admin User</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4BAE39D0-3357-3F65-EC18-09DAECB34D72}"/>
              </a:ext>
            </a:extLst>
          </p:cNvPr>
          <p:cNvPicPr>
            <a:picLocks noChangeAspect="1"/>
          </p:cNvPicPr>
          <p:nvPr/>
        </p:nvPicPr>
        <p:blipFill>
          <a:blip r:embed="rId4"/>
          <a:srcRect l="3373" t="6150" r="2782"/>
          <a:stretch/>
        </p:blipFill>
        <p:spPr>
          <a:xfrm>
            <a:off x="948270" y="1044157"/>
            <a:ext cx="4842932" cy="5263268"/>
          </a:xfrm>
          <a:prstGeom prst="rect">
            <a:avLst/>
          </a:prstGeom>
        </p:spPr>
      </p:pic>
      <p:pic>
        <p:nvPicPr>
          <p:cNvPr id="15" name="Picture 14">
            <a:extLst>
              <a:ext uri="{FF2B5EF4-FFF2-40B4-BE49-F238E27FC236}">
                <a16:creationId xmlns:a16="http://schemas.microsoft.com/office/drawing/2014/main" id="{C90B9D4A-18C2-8891-4FA6-BBBFD57BBAD5}"/>
              </a:ext>
            </a:extLst>
          </p:cNvPr>
          <p:cNvPicPr>
            <a:picLocks noChangeAspect="1"/>
          </p:cNvPicPr>
          <p:nvPr/>
        </p:nvPicPr>
        <p:blipFill>
          <a:blip r:embed="rId5"/>
          <a:srcRect l="3370"/>
          <a:stretch/>
        </p:blipFill>
        <p:spPr>
          <a:xfrm>
            <a:off x="6426712" y="1044158"/>
            <a:ext cx="4315395" cy="5263267"/>
          </a:xfrm>
          <a:prstGeom prst="rect">
            <a:avLst/>
          </a:prstGeom>
        </p:spPr>
      </p:pic>
    </p:spTree>
    <p:extLst>
      <p:ext uri="{BB962C8B-B14F-4D97-AF65-F5344CB8AC3E}">
        <p14:creationId xmlns:p14="http://schemas.microsoft.com/office/powerpoint/2010/main" val="43283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CA78B6BC-933E-E980-70F8-3372D9935BE7}"/>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DD6C81EA-B9D6-9B82-95F5-9391813134A6}"/>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9B50FDE2-0F6A-CE15-8E63-48A009A852CC}"/>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494C55F5-95DB-FE4C-8AD0-E2F13B7B56E6}"/>
              </a:ext>
            </a:extLst>
          </p:cNvPr>
          <p:cNvSpPr txBox="1">
            <a:spLocks/>
          </p:cNvSpPr>
          <p:nvPr/>
        </p:nvSpPr>
        <p:spPr>
          <a:xfrm>
            <a:off x="838200" y="365125"/>
            <a:ext cx="525780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dirty="0">
                <a:solidFill>
                  <a:schemeClr val="tx1"/>
                </a:solidFill>
                <a:latin typeface="Times New Roman"/>
                <a:ea typeface="Arial"/>
                <a:cs typeface="Times New Roman"/>
                <a:sym typeface="Arial"/>
              </a:rPr>
              <a:t>Creating Admin User</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7" name="Picture 6">
            <a:extLst>
              <a:ext uri="{FF2B5EF4-FFF2-40B4-BE49-F238E27FC236}">
                <a16:creationId xmlns:a16="http://schemas.microsoft.com/office/drawing/2014/main" id="{60BE44BF-A2E7-8FC4-D275-49BD738E0CE7}"/>
              </a:ext>
            </a:extLst>
          </p:cNvPr>
          <p:cNvPicPr>
            <a:picLocks noChangeAspect="1"/>
          </p:cNvPicPr>
          <p:nvPr/>
        </p:nvPicPr>
        <p:blipFill>
          <a:blip r:embed="rId4"/>
          <a:srcRect l="3443" t="822"/>
          <a:stretch/>
        </p:blipFill>
        <p:spPr>
          <a:xfrm>
            <a:off x="6493934" y="1171401"/>
            <a:ext cx="3762456" cy="5193248"/>
          </a:xfrm>
          <a:prstGeom prst="rect">
            <a:avLst/>
          </a:prstGeom>
        </p:spPr>
      </p:pic>
      <p:pic>
        <p:nvPicPr>
          <p:cNvPr id="4" name="Picture 3">
            <a:extLst>
              <a:ext uri="{FF2B5EF4-FFF2-40B4-BE49-F238E27FC236}">
                <a16:creationId xmlns:a16="http://schemas.microsoft.com/office/drawing/2014/main" id="{0CCCA351-7462-BFFA-BEE6-6BF5013A8E1E}"/>
              </a:ext>
            </a:extLst>
          </p:cNvPr>
          <p:cNvPicPr>
            <a:picLocks noChangeAspect="1"/>
          </p:cNvPicPr>
          <p:nvPr/>
        </p:nvPicPr>
        <p:blipFill>
          <a:blip r:embed="rId5"/>
          <a:srcRect l="3148" t="822"/>
          <a:stretch/>
        </p:blipFill>
        <p:spPr>
          <a:xfrm>
            <a:off x="2084473" y="1171401"/>
            <a:ext cx="3613594" cy="5193248"/>
          </a:xfrm>
          <a:prstGeom prst="rect">
            <a:avLst/>
          </a:prstGeom>
        </p:spPr>
      </p:pic>
    </p:spTree>
    <p:extLst>
      <p:ext uri="{BB962C8B-B14F-4D97-AF65-F5344CB8AC3E}">
        <p14:creationId xmlns:p14="http://schemas.microsoft.com/office/powerpoint/2010/main" val="4020964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9B08C0F3-0587-743D-D01F-E234B4DBF130}"/>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E02C3D5F-AAB6-C060-A115-F87DC1ECAD01}"/>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37A89D26-7248-A0D3-8DCB-6F08BC9F848A}"/>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F8397629-C8F4-78EF-3D3D-003DFA94B2CA}"/>
              </a:ext>
            </a:extLst>
          </p:cNvPr>
          <p:cNvSpPr txBox="1">
            <a:spLocks/>
          </p:cNvSpPr>
          <p:nvPr/>
        </p:nvSpPr>
        <p:spPr>
          <a:xfrm>
            <a:off x="838200" y="365125"/>
            <a:ext cx="5257800"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dirty="0">
                <a:solidFill>
                  <a:schemeClr val="tx1"/>
                </a:solidFill>
                <a:latin typeface="Times New Roman"/>
                <a:ea typeface="Arial"/>
                <a:cs typeface="Times New Roman"/>
                <a:sym typeface="Arial"/>
              </a:rPr>
              <a:t>Creating Admin User</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6" name="Picture 5">
            <a:extLst>
              <a:ext uri="{FF2B5EF4-FFF2-40B4-BE49-F238E27FC236}">
                <a16:creationId xmlns:a16="http://schemas.microsoft.com/office/drawing/2014/main" id="{3D17E377-6C40-652A-D68C-509223E6EAF5}"/>
              </a:ext>
            </a:extLst>
          </p:cNvPr>
          <p:cNvPicPr>
            <a:picLocks noChangeAspect="1"/>
          </p:cNvPicPr>
          <p:nvPr/>
        </p:nvPicPr>
        <p:blipFill>
          <a:blip r:embed="rId4"/>
          <a:srcRect l="4226"/>
          <a:stretch/>
        </p:blipFill>
        <p:spPr>
          <a:xfrm>
            <a:off x="838200" y="1151074"/>
            <a:ext cx="4953001" cy="5174053"/>
          </a:xfrm>
          <a:prstGeom prst="rect">
            <a:avLst/>
          </a:prstGeom>
        </p:spPr>
      </p:pic>
      <p:pic>
        <p:nvPicPr>
          <p:cNvPr id="11" name="Picture 10">
            <a:extLst>
              <a:ext uri="{FF2B5EF4-FFF2-40B4-BE49-F238E27FC236}">
                <a16:creationId xmlns:a16="http://schemas.microsoft.com/office/drawing/2014/main" id="{4EA84F4C-0C9B-2BC8-801C-ADD27E89DEDC}"/>
              </a:ext>
            </a:extLst>
          </p:cNvPr>
          <p:cNvPicPr>
            <a:picLocks noChangeAspect="1"/>
          </p:cNvPicPr>
          <p:nvPr/>
        </p:nvPicPr>
        <p:blipFill>
          <a:blip r:embed="rId5"/>
          <a:srcRect l="3998"/>
          <a:stretch/>
        </p:blipFill>
        <p:spPr>
          <a:xfrm>
            <a:off x="6543325" y="1151073"/>
            <a:ext cx="4810475" cy="5174053"/>
          </a:xfrm>
          <a:prstGeom prst="rect">
            <a:avLst/>
          </a:prstGeom>
        </p:spPr>
      </p:pic>
    </p:spTree>
    <p:extLst>
      <p:ext uri="{BB962C8B-B14F-4D97-AF65-F5344CB8AC3E}">
        <p14:creationId xmlns:p14="http://schemas.microsoft.com/office/powerpoint/2010/main" val="2639588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2991BB2F-DFC1-DAAD-82E4-4602950B2DB1}"/>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6F0DCE37-0268-A391-2D72-F5E7FDD0C731}"/>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84540F94-A821-CBE7-EE04-A4B229123D9C}"/>
              </a:ext>
            </a:extLst>
          </p:cNvPr>
          <p:cNvSpPr>
            <a:spLocks noGrp="1"/>
          </p:cNvSpPr>
          <p:nvPr>
            <p:ph type="title"/>
          </p:nvPr>
        </p:nvSpPr>
        <p:spPr>
          <a:xfrm>
            <a:off x="838201" y="365125"/>
            <a:ext cx="6425628" cy="703387"/>
          </a:xfrm>
        </p:spPr>
        <p:txBody>
          <a:bodyPr>
            <a:noAutofit/>
          </a:bodyPr>
          <a:lstStyle/>
          <a:p>
            <a:pPr marL="0" marR="0" lvl="0" indent="0" algn="l" rtl="0">
              <a:lnSpc>
                <a:spcPct val="100000"/>
              </a:lnSpc>
              <a:spcBef>
                <a:spcPts val="0"/>
              </a:spcBef>
              <a:spcAft>
                <a:spcPts val="0"/>
              </a:spcAft>
              <a:buClr>
                <a:srgbClr val="000000"/>
              </a:buClr>
              <a:buSzPts val="3200"/>
              <a:buFont typeface="Arial"/>
              <a:buNone/>
            </a:pPr>
            <a:r>
              <a:rPr lang="en-US" sz="4400" b="1" dirty="0">
                <a:solidFill>
                  <a:schemeClr val="dk1"/>
                </a:solidFill>
                <a:latin typeface="Times New Roman"/>
                <a:ea typeface="Times New Roman"/>
                <a:cs typeface="Times New Roman"/>
                <a:sym typeface="Times New Roman"/>
              </a:rPr>
              <a:t>Scope of the Mini Project</a:t>
            </a:r>
          </a:p>
        </p:txBody>
      </p:sp>
      <p:pic>
        <p:nvPicPr>
          <p:cNvPr id="2" name="Google Shape;141;p18">
            <a:extLst>
              <a:ext uri="{FF2B5EF4-FFF2-40B4-BE49-F238E27FC236}">
                <a16:creationId xmlns:a16="http://schemas.microsoft.com/office/drawing/2014/main" id="{E2140C32-9830-85EC-9B74-86A2242338A6}"/>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
        <p:nvSpPr>
          <p:cNvPr id="3" name="Text Placeholder 4">
            <a:extLst>
              <a:ext uri="{FF2B5EF4-FFF2-40B4-BE49-F238E27FC236}">
                <a16:creationId xmlns:a16="http://schemas.microsoft.com/office/drawing/2014/main" id="{081600FD-4D33-2AC3-0A28-C6E04CBF0714}"/>
              </a:ext>
            </a:extLst>
          </p:cNvPr>
          <p:cNvSpPr>
            <a:spLocks noGrp="1"/>
          </p:cNvSpPr>
          <p:nvPr>
            <p:ph type="body" idx="1"/>
          </p:nvPr>
        </p:nvSpPr>
        <p:spPr>
          <a:xfrm>
            <a:off x="609600" y="1345271"/>
            <a:ext cx="10972800" cy="4836734"/>
          </a:xfrm>
        </p:spPr>
        <p:txBody>
          <a:bodyPr>
            <a:normAutofit fontScale="92500" lnSpcReduction="20000"/>
          </a:bodyPr>
          <a:lstStyle/>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Users: Students, Staff, Parents, Visitors, and Canteen Admins.</a:t>
            </a:r>
          </a:p>
          <a:p>
            <a:pPr indent="-457200" algn="just">
              <a:lnSpc>
                <a:spcPct val="125000"/>
              </a:lnSpc>
              <a:buSzPct val="100000"/>
              <a:buFont typeface="Arial" panose="020B0604020202020204" pitchFamily="34" charset="0"/>
              <a:buChar char="•"/>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Phased implementation: Development, deployment, and future enhancements.</a:t>
            </a:r>
          </a:p>
          <a:p>
            <a:pPr marL="0" marR="0" lvl="0" indent="0" algn="just" defTabSz="914400" rtl="0" eaLnBrk="1" fontAlgn="auto" latinLnBrk="0" hangingPunct="1">
              <a:lnSpc>
                <a:spcPct val="125000"/>
              </a:lnSpc>
              <a:spcBef>
                <a:spcPts val="0"/>
              </a:spcBef>
              <a:spcAft>
                <a:spcPts val="0"/>
              </a:spcAft>
              <a:buClr>
                <a:srgbClr val="000000"/>
              </a:buClr>
              <a:buSzPct val="100000"/>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Core Functionalities</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Preordering: Advance meal booking to reduce waiting times.</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Demo Payment System: Uses a mock card payment system.</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Order Management: Displays orders but lacks real-time updates and reporting.</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User Profiles: Personalized order history and profile management.</a:t>
            </a:r>
          </a:p>
          <a:p>
            <a:pPr marL="0" marR="0" lvl="0" indent="0" algn="just" defTabSz="914400" rtl="0" eaLnBrk="1" fontAlgn="auto" latinLnBrk="0" hangingPunct="1">
              <a:lnSpc>
                <a:spcPct val="125000"/>
              </a:lnSpc>
              <a:spcBef>
                <a:spcPts val="0"/>
              </a:spcBef>
              <a:spcAft>
                <a:spcPts val="0"/>
              </a:spcAft>
              <a:buClr>
                <a:srgbClr val="000000"/>
              </a:buClr>
              <a:buSzPct val="100000"/>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Technology Scope</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Web-based platform with a backend database.</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Web-based platform running on localhost on a laptop </a:t>
            </a:r>
          </a:p>
          <a:p>
            <a:pPr marL="0" marR="0" lvl="0" indent="0" algn="just" defTabSz="914400" rtl="0" eaLnBrk="1" fontAlgn="auto" latinLnBrk="0" hangingPunct="1">
              <a:lnSpc>
                <a:spcPct val="125000"/>
              </a:lnSpc>
              <a:spcBef>
                <a:spcPts val="0"/>
              </a:spcBef>
              <a:spcAft>
                <a:spcPts val="0"/>
              </a:spcAft>
              <a:buClr>
                <a:srgbClr val="000000"/>
              </a:buClr>
              <a:buSzPct val="100000"/>
              <a:tabLst/>
              <a:defRPr/>
            </a:pPr>
            <a:r>
              <a:rPr kumimoji="0" lang="en-US" sz="2700" b="1"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Accessibility</a:t>
            </a:r>
          </a:p>
          <a:p>
            <a:pPr marR="0" lvl="0" indent="-457200" algn="just" defTabSz="914400" rtl="0" eaLnBrk="1" fontAlgn="auto" latinLnBrk="0" hangingPunct="1">
              <a:lnSpc>
                <a:spcPct val="125000"/>
              </a:lnSpc>
              <a:spcBef>
                <a:spcPts val="0"/>
              </a:spcBef>
              <a:spcAft>
                <a:spcPts val="0"/>
              </a:spcAft>
              <a:buClr>
                <a:srgbClr val="000000"/>
              </a:buClr>
              <a:buSzPct val="100000"/>
              <a:buFont typeface="Arial" panose="020B0604020202020204" pitchFamily="34" charset="0"/>
              <a:buChar char="•"/>
              <a:tabLst/>
              <a:defRPr/>
            </a:pPr>
            <a:r>
              <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Available on web browsers for desktop.</a:t>
            </a:r>
          </a:p>
        </p:txBody>
      </p:sp>
    </p:spTree>
    <p:extLst>
      <p:ext uri="{BB962C8B-B14F-4D97-AF65-F5344CB8AC3E}">
        <p14:creationId xmlns:p14="http://schemas.microsoft.com/office/powerpoint/2010/main" val="2931544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6421A36B-AC72-54F4-E691-1AB5A3A173AC}"/>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6BB5BC73-F803-60B4-1C6B-70D1C55BD5CD}"/>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p>
        </p:txBody>
      </p:sp>
      <p:pic>
        <p:nvPicPr>
          <p:cNvPr id="279" name="Google Shape;279;g2dd695dde23_0_29">
            <a:extLst>
              <a:ext uri="{FF2B5EF4-FFF2-40B4-BE49-F238E27FC236}">
                <a16:creationId xmlns:a16="http://schemas.microsoft.com/office/drawing/2014/main" id="{40E9485D-64FE-4C08-1650-732F86E9BD79}"/>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3" name="Title 3">
            <a:extLst>
              <a:ext uri="{FF2B5EF4-FFF2-40B4-BE49-F238E27FC236}">
                <a16:creationId xmlns:a16="http://schemas.microsoft.com/office/drawing/2014/main" id="{0BC8B1FF-5EB4-0CA0-A3AB-8DB0F13B91F2}"/>
              </a:ext>
            </a:extLst>
          </p:cNvPr>
          <p:cNvSpPr txBox="1">
            <a:spLocks/>
          </p:cNvSpPr>
          <p:nvPr/>
        </p:nvSpPr>
        <p:spPr>
          <a:xfrm>
            <a:off x="838200" y="365125"/>
            <a:ext cx="1938867" cy="7033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b="1" dirty="0">
                <a:solidFill>
                  <a:schemeClr val="tx1"/>
                </a:solidFill>
                <a:latin typeface="Times New Roman"/>
                <a:cs typeface="Times New Roman"/>
              </a:rPr>
              <a:t>Testing</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graphicFrame>
        <p:nvGraphicFramePr>
          <p:cNvPr id="2" name="Table 1">
            <a:extLst>
              <a:ext uri="{FF2B5EF4-FFF2-40B4-BE49-F238E27FC236}">
                <a16:creationId xmlns:a16="http://schemas.microsoft.com/office/drawing/2014/main" id="{2A96FE4F-76CF-CAD6-966A-492090CE8512}"/>
              </a:ext>
            </a:extLst>
          </p:cNvPr>
          <p:cNvGraphicFramePr/>
          <p:nvPr>
            <p:extLst>
              <p:ext uri="{D42A27DB-BD31-4B8C-83A1-F6EECF244321}">
                <p14:modId xmlns:p14="http://schemas.microsoft.com/office/powerpoint/2010/main" val="1958457946"/>
              </p:ext>
            </p:extLst>
          </p:nvPr>
        </p:nvGraphicFramePr>
        <p:xfrm>
          <a:off x="1426633" y="1186197"/>
          <a:ext cx="9338733" cy="5103807"/>
        </p:xfrm>
        <a:graphic>
          <a:graphicData uri="http://schemas.openxmlformats.org/drawingml/2006/table">
            <a:tbl>
              <a:tblPr firstRow="1">
                <a:tableStyleId>{8799B23B-EC83-4686-B30A-512413B5E67A}</a:tableStyleId>
              </a:tblPr>
              <a:tblGrid>
                <a:gridCol w="2352382">
                  <a:extLst>
                    <a:ext uri="{9D8B030D-6E8A-4147-A177-3AD203B41FA5}">
                      <a16:colId xmlns:a16="http://schemas.microsoft.com/office/drawing/2014/main" val="425311971"/>
                    </a:ext>
                  </a:extLst>
                </a:gridCol>
                <a:gridCol w="1974745">
                  <a:extLst>
                    <a:ext uri="{9D8B030D-6E8A-4147-A177-3AD203B41FA5}">
                      <a16:colId xmlns:a16="http://schemas.microsoft.com/office/drawing/2014/main" val="3238031384"/>
                    </a:ext>
                  </a:extLst>
                </a:gridCol>
                <a:gridCol w="2989655">
                  <a:extLst>
                    <a:ext uri="{9D8B030D-6E8A-4147-A177-3AD203B41FA5}">
                      <a16:colId xmlns:a16="http://schemas.microsoft.com/office/drawing/2014/main" val="2001026314"/>
                    </a:ext>
                  </a:extLst>
                </a:gridCol>
                <a:gridCol w="660873">
                  <a:extLst>
                    <a:ext uri="{9D8B030D-6E8A-4147-A177-3AD203B41FA5}">
                      <a16:colId xmlns:a16="http://schemas.microsoft.com/office/drawing/2014/main" val="1887717082"/>
                    </a:ext>
                  </a:extLst>
                </a:gridCol>
                <a:gridCol w="1361078">
                  <a:extLst>
                    <a:ext uri="{9D8B030D-6E8A-4147-A177-3AD203B41FA5}">
                      <a16:colId xmlns:a16="http://schemas.microsoft.com/office/drawing/2014/main" val="3442339700"/>
                    </a:ext>
                  </a:extLst>
                </a:gridCol>
              </a:tblGrid>
              <a:tr h="141959">
                <a:tc>
                  <a:txBody>
                    <a:bodyPr/>
                    <a:lstStyle/>
                    <a:p>
                      <a:pPr algn="ctr" rtl="0" fontAlgn="t"/>
                      <a:r>
                        <a:rPr lang="en-GB" sz="800" b="0">
                          <a:effectLst/>
                          <a:latin typeface="+mn-lt"/>
                        </a:rPr>
                        <a:t>Module</a:t>
                      </a:r>
                    </a:p>
                  </a:txBody>
                  <a:tcPr marL="4301" marR="4301" marT="0" marB="0"/>
                </a:tc>
                <a:tc>
                  <a:txBody>
                    <a:bodyPr/>
                    <a:lstStyle/>
                    <a:p>
                      <a:pPr algn="ctr" rtl="0" fontAlgn="t"/>
                      <a:r>
                        <a:rPr lang="en-GB" sz="800" b="0">
                          <a:effectLst/>
                          <a:latin typeface="+mn-lt"/>
                        </a:rPr>
                        <a:t>Test Case</a:t>
                      </a:r>
                    </a:p>
                  </a:txBody>
                  <a:tcPr marL="4301" marR="4301" marT="0" marB="0"/>
                </a:tc>
                <a:tc>
                  <a:txBody>
                    <a:bodyPr/>
                    <a:lstStyle/>
                    <a:p>
                      <a:pPr algn="ctr" rtl="0" fontAlgn="t"/>
                      <a:r>
                        <a:rPr lang="en-GB" sz="800" b="0">
                          <a:effectLst/>
                          <a:latin typeface="+mn-lt"/>
                        </a:rPr>
                        <a:t>Expected Result</a:t>
                      </a:r>
                    </a:p>
                  </a:txBody>
                  <a:tcPr marL="4301" marR="4301" marT="0" marB="0"/>
                </a:tc>
                <a:tc>
                  <a:txBody>
                    <a:bodyPr/>
                    <a:lstStyle/>
                    <a:p>
                      <a:pPr algn="ctr" rtl="0" fontAlgn="t"/>
                      <a:r>
                        <a:rPr lang="en-GB" sz="800" b="0">
                          <a:effectLst/>
                          <a:latin typeface="+mn-lt"/>
                        </a:rPr>
                        <a:t>Status</a:t>
                      </a:r>
                    </a:p>
                  </a:txBody>
                  <a:tcPr marL="4301" marR="4301" marT="0" marB="0"/>
                </a:tc>
                <a:tc>
                  <a:txBody>
                    <a:bodyPr/>
                    <a:lstStyle/>
                    <a:p>
                      <a:pPr algn="ctr" rtl="0" fontAlgn="ctr"/>
                      <a:r>
                        <a:rPr lang="en-GB" sz="800" b="0">
                          <a:effectLst/>
                          <a:latin typeface="+mn-lt"/>
                        </a:rPr>
                        <a:t>Tested by</a:t>
                      </a:r>
                    </a:p>
                  </a:txBody>
                  <a:tcPr marL="4301" marR="4301" marT="0" marB="0" anchor="ctr"/>
                </a:tc>
                <a:extLst>
                  <a:ext uri="{0D108BD9-81ED-4DB2-BD59-A6C34878D82A}">
                    <a16:rowId xmlns:a16="http://schemas.microsoft.com/office/drawing/2014/main" val="123715619"/>
                  </a:ext>
                </a:extLst>
              </a:tr>
              <a:tr h="225538">
                <a:tc>
                  <a:txBody>
                    <a:bodyPr/>
                    <a:lstStyle/>
                    <a:p>
                      <a:pPr rtl="0" fontAlgn="ctr"/>
                      <a:r>
                        <a:rPr lang="en-GB" sz="800" b="0">
                          <a:effectLst/>
                          <a:latin typeface="+mn-lt"/>
                        </a:rPr>
                        <a:t>User Authentication &amp; Profile Management</a:t>
                      </a:r>
                    </a:p>
                  </a:txBody>
                  <a:tcPr marL="4301" marR="4301" marT="0" marB="0" anchor="ctr"/>
                </a:tc>
                <a:tc>
                  <a:txBody>
                    <a:bodyPr/>
                    <a:lstStyle/>
                    <a:p>
                      <a:pPr rtl="0" fontAlgn="ctr"/>
                      <a:r>
                        <a:rPr lang="en-GB" sz="800" b="0">
                          <a:effectLst/>
                          <a:latin typeface="+mn-lt"/>
                        </a:rPr>
                        <a:t>Valid login with correct credentials</a:t>
                      </a:r>
                    </a:p>
                  </a:txBody>
                  <a:tcPr marL="4301" marR="4301" marT="0" marB="0" anchor="ctr"/>
                </a:tc>
                <a:tc>
                  <a:txBody>
                    <a:bodyPr/>
                    <a:lstStyle/>
                    <a:p>
                      <a:pPr rtl="0" fontAlgn="ctr"/>
                      <a:r>
                        <a:rPr lang="en-GB" sz="800" b="0">
                          <a:effectLst/>
                          <a:latin typeface="+mn-lt"/>
                        </a:rPr>
                        <a:t>User should be redirected to the dashboard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1913031286"/>
                  </a:ext>
                </a:extLst>
              </a:tr>
              <a:tr h="225538">
                <a:tc>
                  <a:txBody>
                    <a:bodyPr/>
                    <a:lstStyle/>
                    <a:p>
                      <a:pPr rtl="0" fontAlgn="ctr"/>
                      <a:r>
                        <a:rPr lang="en-GB" sz="800" b="0">
                          <a:effectLst/>
                          <a:latin typeface="+mn-lt"/>
                        </a:rPr>
                        <a:t>User Authentication &amp; Profile Management</a:t>
                      </a:r>
                    </a:p>
                  </a:txBody>
                  <a:tcPr marL="4301" marR="4301" marT="0" marB="0" anchor="ctr"/>
                </a:tc>
                <a:tc>
                  <a:txBody>
                    <a:bodyPr/>
                    <a:lstStyle/>
                    <a:p>
                      <a:pPr rtl="0" fontAlgn="ctr"/>
                      <a:r>
                        <a:rPr lang="en-GB" sz="800" b="0">
                          <a:effectLst/>
                          <a:latin typeface="+mn-lt"/>
                        </a:rPr>
                        <a:t>Invalid login attempt</a:t>
                      </a:r>
                    </a:p>
                  </a:txBody>
                  <a:tcPr marL="4301" marR="4301" marT="0" marB="0" anchor="ctr"/>
                </a:tc>
                <a:tc>
                  <a:txBody>
                    <a:bodyPr/>
                    <a:lstStyle/>
                    <a:p>
                      <a:pPr rtl="0" fontAlgn="ctr"/>
                      <a:r>
                        <a:rPr lang="en-GB" sz="800" b="0">
                          <a:effectLst/>
                          <a:latin typeface="+mn-lt"/>
                        </a:rPr>
                        <a:t>Error message should be displayed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287968133"/>
                  </a:ext>
                </a:extLst>
              </a:tr>
              <a:tr h="225538">
                <a:tc>
                  <a:txBody>
                    <a:bodyPr/>
                    <a:lstStyle/>
                    <a:p>
                      <a:pPr rtl="0" fontAlgn="ctr"/>
                      <a:r>
                        <a:rPr lang="en-GB" sz="800" b="0">
                          <a:effectLst/>
                          <a:latin typeface="+mn-lt"/>
                        </a:rPr>
                        <a:t>User Authentication &amp; Profile Management</a:t>
                      </a:r>
                    </a:p>
                  </a:txBody>
                  <a:tcPr marL="4301" marR="4301" marT="0" marB="0" anchor="ctr"/>
                </a:tc>
                <a:tc>
                  <a:txBody>
                    <a:bodyPr/>
                    <a:lstStyle/>
                    <a:p>
                      <a:pPr rtl="0" fontAlgn="ctr"/>
                      <a:r>
                        <a:rPr lang="en-GB" sz="800" b="0">
                          <a:effectLst/>
                          <a:latin typeface="+mn-lt"/>
                        </a:rPr>
                        <a:t>Successful signup with valid details</a:t>
                      </a:r>
                    </a:p>
                  </a:txBody>
                  <a:tcPr marL="4301" marR="4301" marT="0" marB="0" anchor="ctr"/>
                </a:tc>
                <a:tc>
                  <a:txBody>
                    <a:bodyPr/>
                    <a:lstStyle/>
                    <a:p>
                      <a:pPr rtl="0" fontAlgn="ctr"/>
                      <a:r>
                        <a:rPr lang="en-GB" sz="800" b="0">
                          <a:effectLst/>
                          <a:latin typeface="+mn-lt"/>
                        </a:rPr>
                        <a:t>User should be redirected to login page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520654067"/>
                  </a:ext>
                </a:extLst>
              </a:tr>
              <a:tr h="225538">
                <a:tc>
                  <a:txBody>
                    <a:bodyPr/>
                    <a:lstStyle/>
                    <a:p>
                      <a:pPr rtl="0" fontAlgn="ctr"/>
                      <a:r>
                        <a:rPr lang="en-GB" sz="800" b="0">
                          <a:effectLst/>
                          <a:latin typeface="+mn-lt"/>
                        </a:rPr>
                        <a:t>User Authentication &amp; Profile Management</a:t>
                      </a:r>
                    </a:p>
                  </a:txBody>
                  <a:tcPr marL="4301" marR="4301" marT="0" marB="0" anchor="ctr"/>
                </a:tc>
                <a:tc>
                  <a:txBody>
                    <a:bodyPr/>
                    <a:lstStyle/>
                    <a:p>
                      <a:pPr rtl="0" fontAlgn="ctr"/>
                      <a:r>
                        <a:rPr lang="en-GB" sz="800" b="0">
                          <a:effectLst/>
                          <a:latin typeface="+mn-lt"/>
                        </a:rPr>
                        <a:t>Edit profile with valid inputs</a:t>
                      </a:r>
                    </a:p>
                  </a:txBody>
                  <a:tcPr marL="4301" marR="4301" marT="0" marB="0" anchor="ctr"/>
                </a:tc>
                <a:tc>
                  <a:txBody>
                    <a:bodyPr/>
                    <a:lstStyle/>
                    <a:p>
                      <a:pPr rtl="0" fontAlgn="ctr"/>
                      <a:r>
                        <a:rPr lang="en-GB" sz="800" b="0">
                          <a:effectLst/>
                          <a:latin typeface="+mn-lt"/>
                        </a:rPr>
                        <a:t>Profile should be updated successfully</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539075119"/>
                  </a:ext>
                </a:extLst>
              </a:tr>
              <a:tr h="169154">
                <a:tc>
                  <a:txBody>
                    <a:bodyPr/>
                    <a:lstStyle/>
                    <a:p>
                      <a:pPr rtl="0" fontAlgn="ctr"/>
                      <a:r>
                        <a:rPr lang="en-GB" sz="800" b="0">
                          <a:effectLst/>
                          <a:latin typeface="+mn-lt"/>
                        </a:rPr>
                        <a:t>Menu Management</a:t>
                      </a:r>
                    </a:p>
                  </a:txBody>
                  <a:tcPr marL="4301" marR="4301" marT="0" marB="0" anchor="ctr"/>
                </a:tc>
                <a:tc>
                  <a:txBody>
                    <a:bodyPr/>
                    <a:lstStyle/>
                    <a:p>
                      <a:pPr rtl="0" fontAlgn="ctr"/>
                      <a:r>
                        <a:rPr lang="en-GB" sz="800" b="0">
                          <a:effectLst/>
                          <a:latin typeface="+mn-lt"/>
                        </a:rPr>
                        <a:t>Admin adds a new menu item</a:t>
                      </a:r>
                    </a:p>
                  </a:txBody>
                  <a:tcPr marL="4301" marR="4301" marT="0" marB="0" anchor="ctr"/>
                </a:tc>
                <a:tc>
                  <a:txBody>
                    <a:bodyPr/>
                    <a:lstStyle/>
                    <a:p>
                      <a:pPr rtl="0" fontAlgn="ctr"/>
                      <a:r>
                        <a:rPr lang="en-GB" sz="800" b="0" dirty="0">
                          <a:effectLst/>
                          <a:latin typeface="+mn-lt"/>
                        </a:rPr>
                        <a:t>Menu item should be displayed on the user side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a:t>
                      </a:r>
                    </a:p>
                  </a:txBody>
                  <a:tcPr marL="4301" marR="4301" marT="0" marB="0" anchor="ctr"/>
                </a:tc>
                <a:extLst>
                  <a:ext uri="{0D108BD9-81ED-4DB2-BD59-A6C34878D82A}">
                    <a16:rowId xmlns:a16="http://schemas.microsoft.com/office/drawing/2014/main" val="4268068305"/>
                  </a:ext>
                </a:extLst>
              </a:tr>
              <a:tr h="169154">
                <a:tc>
                  <a:txBody>
                    <a:bodyPr/>
                    <a:lstStyle/>
                    <a:p>
                      <a:pPr rtl="0" fontAlgn="ctr"/>
                      <a:r>
                        <a:rPr lang="en-GB" sz="800" b="0">
                          <a:effectLst/>
                          <a:latin typeface="+mn-lt"/>
                        </a:rPr>
                        <a:t>Menu Management</a:t>
                      </a:r>
                    </a:p>
                  </a:txBody>
                  <a:tcPr marL="4301" marR="4301" marT="0" marB="0" anchor="ctr"/>
                </a:tc>
                <a:tc>
                  <a:txBody>
                    <a:bodyPr/>
                    <a:lstStyle/>
                    <a:p>
                      <a:pPr rtl="0" fontAlgn="ctr"/>
                      <a:r>
                        <a:rPr lang="en-GB" sz="800" b="0">
                          <a:effectLst/>
                          <a:latin typeface="+mn-lt"/>
                        </a:rPr>
                        <a:t>Admin edits an existing item</a:t>
                      </a:r>
                    </a:p>
                  </a:txBody>
                  <a:tcPr marL="4301" marR="4301" marT="0" marB="0" anchor="ctr"/>
                </a:tc>
                <a:tc>
                  <a:txBody>
                    <a:bodyPr/>
                    <a:lstStyle/>
                    <a:p>
                      <a:pPr rtl="0" fontAlgn="ctr"/>
                      <a:r>
                        <a:rPr lang="en-GB" sz="800" b="0">
                          <a:effectLst/>
                          <a:latin typeface="+mn-lt"/>
                        </a:rPr>
                        <a:t>Updated details should reflect instantly</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a:t>
                      </a:r>
                    </a:p>
                  </a:txBody>
                  <a:tcPr marL="4301" marR="4301" marT="0" marB="0" anchor="ctr"/>
                </a:tc>
                <a:extLst>
                  <a:ext uri="{0D108BD9-81ED-4DB2-BD59-A6C34878D82A}">
                    <a16:rowId xmlns:a16="http://schemas.microsoft.com/office/drawing/2014/main" val="2834585174"/>
                  </a:ext>
                </a:extLst>
              </a:tr>
              <a:tr h="169154">
                <a:tc>
                  <a:txBody>
                    <a:bodyPr/>
                    <a:lstStyle/>
                    <a:p>
                      <a:pPr rtl="0" fontAlgn="ctr"/>
                      <a:r>
                        <a:rPr lang="en-GB" sz="800" b="0">
                          <a:effectLst/>
                          <a:latin typeface="+mn-lt"/>
                        </a:rPr>
                        <a:t>Menu Management</a:t>
                      </a:r>
                    </a:p>
                  </a:txBody>
                  <a:tcPr marL="4301" marR="4301" marT="0" marB="0" anchor="ctr"/>
                </a:tc>
                <a:tc>
                  <a:txBody>
                    <a:bodyPr/>
                    <a:lstStyle/>
                    <a:p>
                      <a:pPr rtl="0" fontAlgn="ctr"/>
                      <a:r>
                        <a:rPr lang="en-GB" sz="800" b="0">
                          <a:effectLst/>
                          <a:latin typeface="+mn-lt"/>
                        </a:rPr>
                        <a:t>Admin deletes a menu item</a:t>
                      </a:r>
                    </a:p>
                  </a:txBody>
                  <a:tcPr marL="4301" marR="4301" marT="0" marB="0" anchor="ctr"/>
                </a:tc>
                <a:tc>
                  <a:txBody>
                    <a:bodyPr/>
                    <a:lstStyle/>
                    <a:p>
                      <a:pPr rtl="0" fontAlgn="ctr"/>
                      <a:r>
                        <a:rPr lang="en-GB" sz="800" b="0">
                          <a:effectLst/>
                          <a:latin typeface="+mn-lt"/>
                        </a:rPr>
                        <a:t>Item should be removed from user view</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a:t>
                      </a:r>
                    </a:p>
                  </a:txBody>
                  <a:tcPr marL="4301" marR="4301" marT="0" marB="0" anchor="ctr"/>
                </a:tc>
                <a:extLst>
                  <a:ext uri="{0D108BD9-81ED-4DB2-BD59-A6C34878D82A}">
                    <a16:rowId xmlns:a16="http://schemas.microsoft.com/office/drawing/2014/main" val="404842109"/>
                  </a:ext>
                </a:extLst>
              </a:tr>
              <a:tr h="169154">
                <a:tc>
                  <a:txBody>
                    <a:bodyPr/>
                    <a:lstStyle/>
                    <a:p>
                      <a:pPr rtl="0" fontAlgn="ctr"/>
                      <a:r>
                        <a:rPr lang="en-GB" sz="800" b="0">
                          <a:effectLst/>
                          <a:latin typeface="+mn-lt"/>
                        </a:rPr>
                        <a:t>Order Management</a:t>
                      </a:r>
                    </a:p>
                  </a:txBody>
                  <a:tcPr marL="4301" marR="4301" marT="0" marB="0" anchor="ctr"/>
                </a:tc>
                <a:tc>
                  <a:txBody>
                    <a:bodyPr/>
                    <a:lstStyle/>
                    <a:p>
                      <a:pPr rtl="0" fontAlgn="ctr"/>
                      <a:r>
                        <a:rPr lang="en-GB" sz="800" b="0">
                          <a:effectLst/>
                          <a:latin typeface="+mn-lt"/>
                        </a:rPr>
                        <a:t>View daily menu</a:t>
                      </a:r>
                    </a:p>
                  </a:txBody>
                  <a:tcPr marL="4301" marR="4301" marT="0" marB="0" anchor="ctr"/>
                </a:tc>
                <a:tc>
                  <a:txBody>
                    <a:bodyPr/>
                    <a:lstStyle/>
                    <a:p>
                      <a:pPr rtl="0" fontAlgn="ctr"/>
                      <a:r>
                        <a:rPr lang="en-GB" sz="800" b="0">
                          <a:effectLst/>
                          <a:latin typeface="+mn-lt"/>
                        </a:rPr>
                        <a:t>Only current day's menu should be visible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a:t>
                      </a:r>
                    </a:p>
                  </a:txBody>
                  <a:tcPr marL="4301" marR="4301" marT="0" marB="0" anchor="ctr"/>
                </a:tc>
                <a:extLst>
                  <a:ext uri="{0D108BD9-81ED-4DB2-BD59-A6C34878D82A}">
                    <a16:rowId xmlns:a16="http://schemas.microsoft.com/office/drawing/2014/main" val="2193014914"/>
                  </a:ext>
                </a:extLst>
              </a:tr>
              <a:tr h="169154">
                <a:tc>
                  <a:txBody>
                    <a:bodyPr/>
                    <a:lstStyle/>
                    <a:p>
                      <a:pPr rtl="0" fontAlgn="ctr"/>
                      <a:r>
                        <a:rPr lang="en-GB" sz="800" b="0">
                          <a:effectLst/>
                          <a:latin typeface="+mn-lt"/>
                        </a:rPr>
                        <a:t>Cart operations</a:t>
                      </a:r>
                    </a:p>
                  </a:txBody>
                  <a:tcPr marL="4301" marR="4301" marT="0" marB="0" anchor="ctr"/>
                </a:tc>
                <a:tc>
                  <a:txBody>
                    <a:bodyPr/>
                    <a:lstStyle/>
                    <a:p>
                      <a:pPr rtl="0" fontAlgn="ctr"/>
                      <a:r>
                        <a:rPr lang="en-GB" sz="800" b="0">
                          <a:effectLst/>
                          <a:latin typeface="+mn-lt"/>
                        </a:rPr>
                        <a:t>Add items to cart</a:t>
                      </a:r>
                    </a:p>
                  </a:txBody>
                  <a:tcPr marL="4301" marR="4301" marT="0" marB="0" anchor="ctr"/>
                </a:tc>
                <a:tc>
                  <a:txBody>
                    <a:bodyPr/>
                    <a:lstStyle/>
                    <a:p>
                      <a:pPr rtl="0" fontAlgn="ctr"/>
                      <a:r>
                        <a:rPr lang="en-GB" sz="800" b="0">
                          <a:effectLst/>
                          <a:latin typeface="+mn-lt"/>
                        </a:rPr>
                        <a:t>Items should be displayed in the cart with correct details</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2752615969"/>
                  </a:ext>
                </a:extLst>
              </a:tr>
              <a:tr h="169154">
                <a:tc>
                  <a:txBody>
                    <a:bodyPr/>
                    <a:lstStyle/>
                    <a:p>
                      <a:pPr rtl="0" fontAlgn="ctr"/>
                      <a:r>
                        <a:rPr lang="en-GB" sz="800" b="0">
                          <a:effectLst/>
                          <a:latin typeface="+mn-lt"/>
                        </a:rPr>
                        <a:t>Cart operations</a:t>
                      </a:r>
                    </a:p>
                  </a:txBody>
                  <a:tcPr marL="4301" marR="4301" marT="0" marB="0" anchor="ctr"/>
                </a:tc>
                <a:tc>
                  <a:txBody>
                    <a:bodyPr/>
                    <a:lstStyle/>
                    <a:p>
                      <a:pPr rtl="0" fontAlgn="ctr"/>
                      <a:r>
                        <a:rPr lang="en-GB" sz="800" b="0">
                          <a:effectLst/>
                          <a:latin typeface="+mn-lt"/>
                        </a:rPr>
                        <a:t>Modify cart items</a:t>
                      </a:r>
                    </a:p>
                  </a:txBody>
                  <a:tcPr marL="4301" marR="4301" marT="0" marB="0" anchor="ctr"/>
                </a:tc>
                <a:tc>
                  <a:txBody>
                    <a:bodyPr/>
                    <a:lstStyle/>
                    <a:p>
                      <a:pPr rtl="0" fontAlgn="ctr"/>
                      <a:r>
                        <a:rPr lang="en-GB" sz="800" b="0">
                          <a:effectLst/>
                          <a:latin typeface="+mn-lt"/>
                        </a:rPr>
                        <a:t>Updated quantity and price should reflect accurately</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3365276364"/>
                  </a:ext>
                </a:extLst>
              </a:tr>
              <a:tr h="169154">
                <a:tc>
                  <a:txBody>
                    <a:bodyPr/>
                    <a:lstStyle/>
                    <a:p>
                      <a:pPr rtl="0" fontAlgn="ctr"/>
                      <a:r>
                        <a:rPr lang="en-GB" sz="800" b="0">
                          <a:effectLst/>
                          <a:latin typeface="+mn-lt"/>
                        </a:rPr>
                        <a:t>Cart operations </a:t>
                      </a:r>
                    </a:p>
                  </a:txBody>
                  <a:tcPr marL="4301" marR="4301" marT="0" marB="0" anchor="ctr"/>
                </a:tc>
                <a:tc>
                  <a:txBody>
                    <a:bodyPr/>
                    <a:lstStyle/>
                    <a:p>
                      <a:pPr rtl="0" fontAlgn="ctr"/>
                      <a:r>
                        <a:rPr lang="en-GB" sz="800" b="0">
                          <a:effectLst/>
                          <a:latin typeface="+mn-lt"/>
                        </a:rPr>
                        <a:t>Remove items from cart</a:t>
                      </a:r>
                    </a:p>
                  </a:txBody>
                  <a:tcPr marL="4301" marR="4301" marT="0" marB="0" anchor="ctr"/>
                </a:tc>
                <a:tc>
                  <a:txBody>
                    <a:bodyPr/>
                    <a:lstStyle/>
                    <a:p>
                      <a:pPr rtl="0" fontAlgn="ctr"/>
                      <a:r>
                        <a:rPr lang="en-GB" sz="800" b="0">
                          <a:effectLst/>
                          <a:latin typeface="+mn-lt"/>
                        </a:rPr>
                        <a:t>Item should be removed and total price updated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4078868995"/>
                  </a:ext>
                </a:extLst>
              </a:tr>
              <a:tr h="169154">
                <a:tc>
                  <a:txBody>
                    <a:bodyPr/>
                    <a:lstStyle/>
                    <a:p>
                      <a:pPr rtl="0" fontAlgn="ctr"/>
                      <a:r>
                        <a:rPr lang="en-GB" sz="800" b="0">
                          <a:effectLst/>
                          <a:latin typeface="+mn-lt"/>
                        </a:rPr>
                        <a:t>Cart operations</a:t>
                      </a:r>
                    </a:p>
                  </a:txBody>
                  <a:tcPr marL="4301" marR="4301" marT="0" marB="0" anchor="ctr"/>
                </a:tc>
                <a:tc>
                  <a:txBody>
                    <a:bodyPr/>
                    <a:lstStyle/>
                    <a:p>
                      <a:pPr rtl="0" fontAlgn="ctr"/>
                      <a:r>
                        <a:rPr lang="en-GB" sz="800" b="0">
                          <a:effectLst/>
                          <a:latin typeface="+mn-lt"/>
                        </a:rPr>
                        <a:t>Total price calculation</a:t>
                      </a:r>
                    </a:p>
                  </a:txBody>
                  <a:tcPr marL="4301" marR="4301" marT="0" marB="0" anchor="ctr"/>
                </a:tc>
                <a:tc>
                  <a:txBody>
                    <a:bodyPr/>
                    <a:lstStyle/>
                    <a:p>
                      <a:pPr rtl="0" fontAlgn="ctr"/>
                      <a:r>
                        <a:rPr lang="en-GB" sz="800" b="0">
                          <a:effectLst/>
                          <a:latin typeface="+mn-lt"/>
                        </a:rPr>
                        <a:t>Price should be accurately calculated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272579625"/>
                  </a:ext>
                </a:extLst>
              </a:tr>
              <a:tr h="169154">
                <a:tc>
                  <a:txBody>
                    <a:bodyPr/>
                    <a:lstStyle/>
                    <a:p>
                      <a:pPr rtl="0" fontAlgn="ctr"/>
                      <a:r>
                        <a:rPr lang="en-GB" sz="800" b="0">
                          <a:effectLst/>
                          <a:latin typeface="+mn-lt"/>
                        </a:rPr>
                        <a:t>Cart operations </a:t>
                      </a:r>
                    </a:p>
                  </a:txBody>
                  <a:tcPr marL="4301" marR="4301" marT="0" marB="0" anchor="ctr"/>
                </a:tc>
                <a:tc>
                  <a:txBody>
                    <a:bodyPr/>
                    <a:lstStyle/>
                    <a:p>
                      <a:pPr rtl="0" fontAlgn="ctr"/>
                      <a:r>
                        <a:rPr lang="en-GB" sz="800" b="0">
                          <a:effectLst/>
                          <a:latin typeface="+mn-lt"/>
                        </a:rPr>
                        <a:t>Update item quantity </a:t>
                      </a:r>
                    </a:p>
                  </a:txBody>
                  <a:tcPr marL="4301" marR="4301" marT="0" marB="0" anchor="ctr"/>
                </a:tc>
                <a:tc>
                  <a:txBody>
                    <a:bodyPr/>
                    <a:lstStyle/>
                    <a:p>
                      <a:pPr rtl="0" fontAlgn="ctr"/>
                      <a:r>
                        <a:rPr lang="en-GB" sz="800" b="0">
                          <a:effectLst/>
                          <a:latin typeface="+mn-lt"/>
                        </a:rPr>
                        <a:t>Database reflects the correct quantity </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1454521110"/>
                  </a:ext>
                </a:extLst>
              </a:tr>
              <a:tr h="169154">
                <a:tc>
                  <a:txBody>
                    <a:bodyPr/>
                    <a:lstStyle/>
                    <a:p>
                      <a:pPr rtl="0" fontAlgn="ctr"/>
                      <a:r>
                        <a:rPr lang="en-GB" sz="800" b="0">
                          <a:effectLst/>
                          <a:latin typeface="+mn-lt"/>
                        </a:rPr>
                        <a:t>Payment System </a:t>
                      </a:r>
                    </a:p>
                  </a:txBody>
                  <a:tcPr marL="4301" marR="4301" marT="0" marB="0" anchor="ctr"/>
                </a:tc>
                <a:tc>
                  <a:txBody>
                    <a:bodyPr/>
                    <a:lstStyle/>
                    <a:p>
                      <a:pPr rtl="0" fontAlgn="ctr"/>
                      <a:r>
                        <a:rPr lang="en-GB" sz="800" b="0">
                          <a:effectLst/>
                          <a:latin typeface="+mn-lt"/>
                        </a:rPr>
                        <a:t>Payment with demo card</a:t>
                      </a:r>
                    </a:p>
                  </a:txBody>
                  <a:tcPr marL="4301" marR="4301" marT="0" marB="0" anchor="ctr"/>
                </a:tc>
                <a:tc>
                  <a:txBody>
                    <a:bodyPr/>
                    <a:lstStyle/>
                    <a:p>
                      <a:pPr rtl="0" fontAlgn="ctr"/>
                      <a:r>
                        <a:rPr lang="en-GB" sz="800" b="0">
                          <a:effectLst/>
                          <a:latin typeface="+mn-lt"/>
                        </a:rPr>
                        <a:t>Demo payment should process without errors</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450154056"/>
                  </a:ext>
                </a:extLst>
              </a:tr>
              <a:tr h="169154">
                <a:tc>
                  <a:txBody>
                    <a:bodyPr/>
                    <a:lstStyle/>
                    <a:p>
                      <a:pPr rtl="0" fontAlgn="ctr"/>
                      <a:r>
                        <a:rPr lang="en-GB" sz="800" b="0">
                          <a:effectLst/>
                          <a:latin typeface="+mn-lt"/>
                        </a:rPr>
                        <a:t>Payment System</a:t>
                      </a:r>
                    </a:p>
                  </a:txBody>
                  <a:tcPr marL="4301" marR="4301" marT="0" marB="0" anchor="ctr"/>
                </a:tc>
                <a:tc>
                  <a:txBody>
                    <a:bodyPr/>
                    <a:lstStyle/>
                    <a:p>
                      <a:pPr rtl="0" fontAlgn="ctr"/>
                      <a:r>
                        <a:rPr lang="en-GB" sz="800" b="0">
                          <a:effectLst/>
                          <a:latin typeface="+mn-lt"/>
                        </a:rPr>
                        <a:t>Payment confirmation</a:t>
                      </a:r>
                    </a:p>
                  </a:txBody>
                  <a:tcPr marL="4301" marR="4301" marT="0" marB="0" anchor="ctr"/>
                </a:tc>
                <a:tc>
                  <a:txBody>
                    <a:bodyPr/>
                    <a:lstStyle/>
                    <a:p>
                      <a:pPr rtl="0" fontAlgn="ctr"/>
                      <a:r>
                        <a:rPr lang="en-GB" sz="800" b="0">
                          <a:effectLst/>
                          <a:latin typeface="+mn-lt"/>
                        </a:rPr>
                        <a:t>Payment confirmation message should be shown</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3529484881"/>
                  </a:ext>
                </a:extLst>
              </a:tr>
              <a:tr h="169154">
                <a:tc>
                  <a:txBody>
                    <a:bodyPr/>
                    <a:lstStyle/>
                    <a:p>
                      <a:pPr rtl="0" fontAlgn="ctr"/>
                      <a:r>
                        <a:rPr lang="en-GB" sz="800" b="0">
                          <a:effectLst/>
                          <a:latin typeface="+mn-lt"/>
                        </a:rPr>
                        <a:t>Payment System</a:t>
                      </a:r>
                    </a:p>
                  </a:txBody>
                  <a:tcPr marL="4301" marR="4301" marT="0" marB="0" anchor="ctr"/>
                </a:tc>
                <a:tc>
                  <a:txBody>
                    <a:bodyPr/>
                    <a:lstStyle/>
                    <a:p>
                      <a:pPr rtl="0" fontAlgn="ctr"/>
                      <a:r>
                        <a:rPr lang="en-GB" sz="800" b="0">
                          <a:effectLst/>
                          <a:latin typeface="+mn-lt"/>
                        </a:rPr>
                        <a:t>Cart clearance after payment</a:t>
                      </a:r>
                    </a:p>
                  </a:txBody>
                  <a:tcPr marL="4301" marR="4301" marT="0" marB="0" anchor="ctr"/>
                </a:tc>
                <a:tc>
                  <a:txBody>
                    <a:bodyPr/>
                    <a:lstStyle/>
                    <a:p>
                      <a:pPr rtl="0" fontAlgn="ctr"/>
                      <a:r>
                        <a:rPr lang="en-GB" sz="800" b="0">
                          <a:effectLst/>
                          <a:latin typeface="+mn-lt"/>
                        </a:rPr>
                        <a:t>Cart should be cleared after payment</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2200859314"/>
                  </a:ext>
                </a:extLst>
              </a:tr>
              <a:tr h="169154">
                <a:tc>
                  <a:txBody>
                    <a:bodyPr/>
                    <a:lstStyle/>
                    <a:p>
                      <a:pPr rtl="0" fontAlgn="ctr"/>
                      <a:r>
                        <a:rPr lang="en-GB" sz="800" b="0">
                          <a:effectLst/>
                          <a:latin typeface="+mn-lt"/>
                        </a:rPr>
                        <a:t>User Interface &amp; Navigation</a:t>
                      </a:r>
                    </a:p>
                  </a:txBody>
                  <a:tcPr marL="4301" marR="4301" marT="0" marB="0" anchor="ctr"/>
                </a:tc>
                <a:tc>
                  <a:txBody>
                    <a:bodyPr/>
                    <a:lstStyle/>
                    <a:p>
                      <a:pPr rtl="0" fontAlgn="ctr"/>
                      <a:r>
                        <a:rPr lang="en-GB" sz="800" b="0">
                          <a:effectLst/>
                          <a:latin typeface="+mn-lt"/>
                        </a:rPr>
                        <a:t>Button redirection</a:t>
                      </a:r>
                    </a:p>
                  </a:txBody>
                  <a:tcPr marL="4301" marR="4301" marT="0" marB="0" anchor="ctr"/>
                </a:tc>
                <a:tc>
                  <a:txBody>
                    <a:bodyPr/>
                    <a:lstStyle/>
                    <a:p>
                      <a:pPr rtl="0" fontAlgn="ctr"/>
                      <a:r>
                        <a:rPr lang="en-GB" sz="800" b="0">
                          <a:effectLst/>
                          <a:latin typeface="+mn-lt"/>
                        </a:rPr>
                        <a:t>All buttons should link to the correct pages</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3653261226"/>
                  </a:ext>
                </a:extLst>
              </a:tr>
              <a:tr h="169154">
                <a:tc>
                  <a:txBody>
                    <a:bodyPr/>
                    <a:lstStyle/>
                    <a:p>
                      <a:pPr rtl="0" fontAlgn="ctr"/>
                      <a:r>
                        <a:rPr lang="en-GB" sz="800" b="0">
                          <a:effectLst/>
                          <a:latin typeface="+mn-lt"/>
                        </a:rPr>
                        <a:t>User Interface &amp; Navigation</a:t>
                      </a:r>
                    </a:p>
                  </a:txBody>
                  <a:tcPr marL="4301" marR="4301" marT="0" marB="0" anchor="ctr"/>
                </a:tc>
                <a:tc>
                  <a:txBody>
                    <a:bodyPr/>
                    <a:lstStyle/>
                    <a:p>
                      <a:pPr rtl="0" fontAlgn="ctr"/>
                      <a:r>
                        <a:rPr lang="en-GB" sz="800" b="0">
                          <a:effectLst/>
                          <a:latin typeface="+mn-lt"/>
                        </a:rPr>
                        <a:t>Back button functionality</a:t>
                      </a:r>
                    </a:p>
                  </a:txBody>
                  <a:tcPr marL="4301" marR="4301" marT="0" marB="0" anchor="ctr"/>
                </a:tc>
                <a:tc>
                  <a:txBody>
                    <a:bodyPr/>
                    <a:lstStyle/>
                    <a:p>
                      <a:pPr rtl="0" fontAlgn="ctr"/>
                      <a:r>
                        <a:rPr lang="en-GB" sz="800" b="0">
                          <a:effectLst/>
                          <a:latin typeface="+mn-lt"/>
                        </a:rPr>
                        <a:t>Back button should not log out the user</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3738036665"/>
                  </a:ext>
                </a:extLst>
              </a:tr>
              <a:tr h="169154">
                <a:tc>
                  <a:txBody>
                    <a:bodyPr/>
                    <a:lstStyle/>
                    <a:p>
                      <a:pPr rtl="0" fontAlgn="ctr"/>
                      <a:r>
                        <a:rPr lang="en-GB" sz="800" b="0">
                          <a:effectLst/>
                          <a:latin typeface="+mn-lt"/>
                        </a:rPr>
                        <a:t>User Interface &amp; Navigation</a:t>
                      </a:r>
                    </a:p>
                  </a:txBody>
                  <a:tcPr marL="4301" marR="4301" marT="0" marB="0" anchor="ctr"/>
                </a:tc>
                <a:tc>
                  <a:txBody>
                    <a:bodyPr/>
                    <a:lstStyle/>
                    <a:p>
                      <a:pPr rtl="0" fontAlgn="ctr"/>
                      <a:r>
                        <a:rPr lang="en-GB" sz="800" b="0">
                          <a:effectLst/>
                          <a:latin typeface="+mn-lt"/>
                        </a:rPr>
                        <a:t>Error message display</a:t>
                      </a:r>
                    </a:p>
                  </a:txBody>
                  <a:tcPr marL="4301" marR="4301" marT="0" marB="0" anchor="ctr"/>
                </a:tc>
                <a:tc>
                  <a:txBody>
                    <a:bodyPr/>
                    <a:lstStyle/>
                    <a:p>
                      <a:pPr rtl="0" fontAlgn="ctr"/>
                      <a:r>
                        <a:rPr lang="en-GB" sz="800" b="0">
                          <a:effectLst/>
                          <a:latin typeface="+mn-lt"/>
                        </a:rPr>
                        <a:t>Error messages should be clear and readable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 </a:t>
                      </a:r>
                    </a:p>
                  </a:txBody>
                  <a:tcPr marL="4301" marR="4301" marT="0" marB="0" anchor="ctr"/>
                </a:tc>
                <a:extLst>
                  <a:ext uri="{0D108BD9-81ED-4DB2-BD59-A6C34878D82A}">
                    <a16:rowId xmlns:a16="http://schemas.microsoft.com/office/drawing/2014/main" val="204651499"/>
                  </a:ext>
                </a:extLst>
              </a:tr>
              <a:tr h="169154">
                <a:tc>
                  <a:txBody>
                    <a:bodyPr/>
                    <a:lstStyle/>
                    <a:p>
                      <a:pPr rtl="0" fontAlgn="ctr"/>
                      <a:r>
                        <a:rPr lang="en-GB" sz="800" b="0">
                          <a:effectLst/>
                          <a:latin typeface="+mn-lt"/>
                        </a:rPr>
                        <a:t>Authentication</a:t>
                      </a:r>
                    </a:p>
                  </a:txBody>
                  <a:tcPr marL="4301" marR="4301" marT="0" marB="0" anchor="ctr"/>
                </a:tc>
                <a:tc>
                  <a:txBody>
                    <a:bodyPr/>
                    <a:lstStyle/>
                    <a:p>
                      <a:pPr rtl="0" fontAlgn="ctr"/>
                      <a:r>
                        <a:rPr lang="en-GB" sz="800" b="0">
                          <a:effectLst/>
                          <a:latin typeface="+mn-lt"/>
                        </a:rPr>
                        <a:t>User login with valid credentials</a:t>
                      </a:r>
                    </a:p>
                  </a:txBody>
                  <a:tcPr marL="4301" marR="4301" marT="0" marB="0" anchor="ctr"/>
                </a:tc>
                <a:tc>
                  <a:txBody>
                    <a:bodyPr/>
                    <a:lstStyle/>
                    <a:p>
                      <a:pPr rtl="0" fontAlgn="ctr"/>
                      <a:r>
                        <a:rPr lang="en-GB" sz="800" b="0">
                          <a:effectLst/>
                          <a:latin typeface="+mn-lt"/>
                        </a:rPr>
                        <a:t>User is authenticated and redirected to the dashboard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383442992"/>
                  </a:ext>
                </a:extLst>
              </a:tr>
              <a:tr h="169154">
                <a:tc>
                  <a:txBody>
                    <a:bodyPr/>
                    <a:lstStyle/>
                    <a:p>
                      <a:pPr rtl="0" fontAlgn="ctr"/>
                      <a:r>
                        <a:rPr lang="en-GB" sz="800" b="0">
                          <a:effectLst/>
                          <a:latin typeface="+mn-lt"/>
                        </a:rPr>
                        <a:t>Authentication</a:t>
                      </a:r>
                    </a:p>
                  </a:txBody>
                  <a:tcPr marL="4301" marR="4301" marT="0" marB="0" anchor="ctr"/>
                </a:tc>
                <a:tc>
                  <a:txBody>
                    <a:bodyPr/>
                    <a:lstStyle/>
                    <a:p>
                      <a:pPr rtl="0" fontAlgn="ctr"/>
                      <a:r>
                        <a:rPr lang="en-GB" sz="800" b="0">
                          <a:effectLst/>
                          <a:latin typeface="+mn-lt"/>
                        </a:rPr>
                        <a:t>User login with invalid credentials</a:t>
                      </a:r>
                    </a:p>
                  </a:txBody>
                  <a:tcPr marL="4301" marR="4301" marT="0" marB="0" anchor="ctr"/>
                </a:tc>
                <a:tc>
                  <a:txBody>
                    <a:bodyPr/>
                    <a:lstStyle/>
                    <a:p>
                      <a:pPr rtl="0" fontAlgn="ctr"/>
                      <a:r>
                        <a:rPr lang="en-GB" sz="800" b="0">
                          <a:effectLst/>
                          <a:latin typeface="+mn-lt"/>
                        </a:rPr>
                        <a:t>Error message is displayed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Shalin Ann Thomas </a:t>
                      </a:r>
                    </a:p>
                  </a:txBody>
                  <a:tcPr marL="4301" marR="4301" marT="0" marB="0" anchor="ctr"/>
                </a:tc>
                <a:extLst>
                  <a:ext uri="{0D108BD9-81ED-4DB2-BD59-A6C34878D82A}">
                    <a16:rowId xmlns:a16="http://schemas.microsoft.com/office/drawing/2014/main" val="1600916972"/>
                  </a:ext>
                </a:extLst>
              </a:tr>
              <a:tr h="169154">
                <a:tc>
                  <a:txBody>
                    <a:bodyPr/>
                    <a:lstStyle/>
                    <a:p>
                      <a:pPr rtl="0" fontAlgn="ctr"/>
                      <a:r>
                        <a:rPr lang="en-GB" sz="800" b="0">
                          <a:effectLst/>
                          <a:latin typeface="+mn-lt"/>
                        </a:rPr>
                        <a:t>Authentication</a:t>
                      </a:r>
                    </a:p>
                  </a:txBody>
                  <a:tcPr marL="4301" marR="4301" marT="0" marB="0" anchor="ctr"/>
                </a:tc>
                <a:tc>
                  <a:txBody>
                    <a:bodyPr/>
                    <a:lstStyle/>
                    <a:p>
                      <a:pPr rtl="0" fontAlgn="ctr"/>
                      <a:r>
                        <a:rPr lang="en-GB" sz="800" b="0">
                          <a:effectLst/>
                          <a:latin typeface="+mn-lt"/>
                        </a:rPr>
                        <a:t>Password reset with valid email</a:t>
                      </a:r>
                    </a:p>
                  </a:txBody>
                  <a:tcPr marL="4301" marR="4301" marT="0" marB="0" anchor="ctr"/>
                </a:tc>
                <a:tc>
                  <a:txBody>
                    <a:bodyPr/>
                    <a:lstStyle/>
                    <a:p>
                      <a:pPr rtl="0" fontAlgn="ctr"/>
                      <a:r>
                        <a:rPr lang="en-GB" sz="800" b="0">
                          <a:effectLst/>
                          <a:latin typeface="+mn-lt"/>
                        </a:rPr>
                        <a:t>Reset link is sent to the corresponding email</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961443053"/>
                  </a:ext>
                </a:extLst>
              </a:tr>
              <a:tr h="169154">
                <a:tc>
                  <a:txBody>
                    <a:bodyPr/>
                    <a:lstStyle/>
                    <a:p>
                      <a:pPr rtl="0" fontAlgn="ctr"/>
                      <a:r>
                        <a:rPr lang="en-GB" sz="800" b="0">
                          <a:effectLst/>
                          <a:latin typeface="+mn-lt"/>
                        </a:rPr>
                        <a:t>Authentication</a:t>
                      </a:r>
                    </a:p>
                  </a:txBody>
                  <a:tcPr marL="4301" marR="4301" marT="0" marB="0" anchor="ctr"/>
                </a:tc>
                <a:tc>
                  <a:txBody>
                    <a:bodyPr/>
                    <a:lstStyle/>
                    <a:p>
                      <a:pPr rtl="0" fontAlgn="ctr"/>
                      <a:r>
                        <a:rPr lang="en-GB" sz="800" b="0">
                          <a:effectLst/>
                          <a:latin typeface="+mn-lt"/>
                        </a:rPr>
                        <a:t>Password reset with invalid email</a:t>
                      </a:r>
                    </a:p>
                  </a:txBody>
                  <a:tcPr marL="4301" marR="4301" marT="0" marB="0" anchor="ctr"/>
                </a:tc>
                <a:tc>
                  <a:txBody>
                    <a:bodyPr/>
                    <a:lstStyle/>
                    <a:p>
                      <a:pPr rtl="0" fontAlgn="ctr"/>
                      <a:r>
                        <a:rPr lang="en-GB" sz="800" b="0">
                          <a:effectLst/>
                          <a:latin typeface="+mn-lt"/>
                        </a:rPr>
                        <a:t>Error message is displayed</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2197641148"/>
                  </a:ext>
                </a:extLst>
              </a:tr>
              <a:tr h="169154">
                <a:tc>
                  <a:txBody>
                    <a:bodyPr/>
                    <a:lstStyle/>
                    <a:p>
                      <a:pPr rtl="0" fontAlgn="ctr"/>
                      <a:r>
                        <a:rPr lang="en-GB" sz="800" b="0">
                          <a:effectLst/>
                          <a:latin typeface="+mn-lt"/>
                        </a:rPr>
                        <a:t>Database Operations</a:t>
                      </a:r>
                    </a:p>
                  </a:txBody>
                  <a:tcPr marL="4301" marR="4301" marT="0" marB="0" anchor="ctr"/>
                </a:tc>
                <a:tc>
                  <a:txBody>
                    <a:bodyPr/>
                    <a:lstStyle/>
                    <a:p>
                      <a:pPr rtl="0" fontAlgn="ctr"/>
                      <a:r>
                        <a:rPr lang="en-GB" sz="800" b="0">
                          <a:effectLst/>
                          <a:latin typeface="+mn-lt"/>
                        </a:rPr>
                        <a:t>Add new menu item</a:t>
                      </a:r>
                    </a:p>
                  </a:txBody>
                  <a:tcPr marL="4301" marR="4301" marT="0" marB="0" anchor="ctr"/>
                </a:tc>
                <a:tc>
                  <a:txBody>
                    <a:bodyPr/>
                    <a:lstStyle/>
                    <a:p>
                      <a:pPr rtl="0" fontAlgn="ctr"/>
                      <a:r>
                        <a:rPr lang="en-GB" sz="800" b="0">
                          <a:effectLst/>
                          <a:latin typeface="+mn-lt"/>
                        </a:rPr>
                        <a:t>Menu item is successfully stored in the database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1801676545"/>
                  </a:ext>
                </a:extLst>
              </a:tr>
              <a:tr h="169154">
                <a:tc>
                  <a:txBody>
                    <a:bodyPr/>
                    <a:lstStyle/>
                    <a:p>
                      <a:pPr rtl="0" fontAlgn="ctr"/>
                      <a:r>
                        <a:rPr lang="en-GB" sz="800" b="0">
                          <a:effectLst/>
                          <a:latin typeface="+mn-lt"/>
                        </a:rPr>
                        <a:t>Database Operations</a:t>
                      </a:r>
                    </a:p>
                  </a:txBody>
                  <a:tcPr marL="4301" marR="4301" marT="0" marB="0" anchor="ctr"/>
                </a:tc>
                <a:tc>
                  <a:txBody>
                    <a:bodyPr/>
                    <a:lstStyle/>
                    <a:p>
                      <a:pPr rtl="0" fontAlgn="ctr"/>
                      <a:r>
                        <a:rPr lang="en-GB" sz="800" b="0">
                          <a:effectLst/>
                          <a:latin typeface="+mn-lt"/>
                        </a:rPr>
                        <a:t>Delete menu item</a:t>
                      </a:r>
                    </a:p>
                  </a:txBody>
                  <a:tcPr marL="4301" marR="4301" marT="0" marB="0" anchor="ctr"/>
                </a:tc>
                <a:tc>
                  <a:txBody>
                    <a:bodyPr/>
                    <a:lstStyle/>
                    <a:p>
                      <a:pPr rtl="0" fontAlgn="ctr"/>
                      <a:r>
                        <a:rPr lang="en-GB" sz="800" b="0">
                          <a:effectLst/>
                          <a:latin typeface="+mn-lt"/>
                        </a:rPr>
                        <a:t>Menu item is removed from the database</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Rinny Anna Thomas </a:t>
                      </a:r>
                    </a:p>
                  </a:txBody>
                  <a:tcPr marL="4301" marR="4301" marT="0" marB="0" anchor="ctr"/>
                </a:tc>
                <a:extLst>
                  <a:ext uri="{0D108BD9-81ED-4DB2-BD59-A6C34878D82A}">
                    <a16:rowId xmlns:a16="http://schemas.microsoft.com/office/drawing/2014/main" val="3198848236"/>
                  </a:ext>
                </a:extLst>
              </a:tr>
              <a:tr h="169154">
                <a:tc>
                  <a:txBody>
                    <a:bodyPr/>
                    <a:lstStyle/>
                    <a:p>
                      <a:pPr rtl="0" fontAlgn="ctr"/>
                      <a:r>
                        <a:rPr lang="en-GB" sz="800" b="0">
                          <a:effectLst/>
                          <a:latin typeface="+mn-lt"/>
                        </a:rPr>
                        <a:t>Database Operations</a:t>
                      </a:r>
                    </a:p>
                  </a:txBody>
                  <a:tcPr marL="4301" marR="4301" marT="0" marB="0" anchor="ctr"/>
                </a:tc>
                <a:tc>
                  <a:txBody>
                    <a:bodyPr/>
                    <a:lstStyle/>
                    <a:p>
                      <a:pPr rtl="0" fontAlgn="ctr"/>
                      <a:r>
                        <a:rPr lang="en-GB" sz="800" b="0">
                          <a:effectLst/>
                          <a:latin typeface="+mn-lt"/>
                        </a:rPr>
                        <a:t>Retrieve today's menu</a:t>
                      </a:r>
                    </a:p>
                  </a:txBody>
                  <a:tcPr marL="4301" marR="4301" marT="0" marB="0" anchor="ctr"/>
                </a:tc>
                <a:tc>
                  <a:txBody>
                    <a:bodyPr/>
                    <a:lstStyle/>
                    <a:p>
                      <a:pPr rtl="0" fontAlgn="ctr"/>
                      <a:r>
                        <a:rPr lang="en-GB" sz="800" b="0">
                          <a:effectLst/>
                          <a:latin typeface="+mn-lt"/>
                        </a:rPr>
                        <a:t>Today's menu is displayed correctly</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Sneha Mariam Samuel </a:t>
                      </a:r>
                    </a:p>
                  </a:txBody>
                  <a:tcPr marL="4301" marR="4301" marT="0" marB="0" anchor="ctr"/>
                </a:tc>
                <a:extLst>
                  <a:ext uri="{0D108BD9-81ED-4DB2-BD59-A6C34878D82A}">
                    <a16:rowId xmlns:a16="http://schemas.microsoft.com/office/drawing/2014/main" val="969362049"/>
                  </a:ext>
                </a:extLst>
              </a:tr>
              <a:tr h="169154">
                <a:tc>
                  <a:txBody>
                    <a:bodyPr/>
                    <a:lstStyle/>
                    <a:p>
                      <a:pPr rtl="0" fontAlgn="ctr"/>
                      <a:r>
                        <a:rPr lang="en-GB" sz="800" b="0">
                          <a:effectLst/>
                          <a:latin typeface="+mn-lt"/>
                        </a:rPr>
                        <a:t>Error Handling</a:t>
                      </a:r>
                    </a:p>
                  </a:txBody>
                  <a:tcPr marL="4301" marR="4301" marT="0" marB="0" anchor="ctr"/>
                </a:tc>
                <a:tc>
                  <a:txBody>
                    <a:bodyPr/>
                    <a:lstStyle/>
                    <a:p>
                      <a:pPr rtl="0" fontAlgn="ctr"/>
                      <a:r>
                        <a:rPr lang="en-GB" sz="800" b="0">
                          <a:effectLst/>
                          <a:latin typeface="+mn-lt"/>
                        </a:rPr>
                        <a:t>Invalid menu item access</a:t>
                      </a:r>
                    </a:p>
                  </a:txBody>
                  <a:tcPr marL="4301" marR="4301" marT="0" marB="0" anchor="ctr"/>
                </a:tc>
                <a:tc>
                  <a:txBody>
                    <a:bodyPr/>
                    <a:lstStyle/>
                    <a:p>
                      <a:pPr rtl="0" fontAlgn="ctr"/>
                      <a:r>
                        <a:rPr lang="en-GB" sz="800" b="0">
                          <a:effectLst/>
                          <a:latin typeface="+mn-lt"/>
                        </a:rPr>
                        <a:t>System shows 'Item not found ' error</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a:effectLst/>
                          <a:latin typeface="+mn-lt"/>
                        </a:rPr>
                        <a:t>Merlyn Mary Stephen </a:t>
                      </a:r>
                    </a:p>
                  </a:txBody>
                  <a:tcPr marL="4301" marR="4301" marT="0" marB="0" anchor="ctr"/>
                </a:tc>
                <a:extLst>
                  <a:ext uri="{0D108BD9-81ED-4DB2-BD59-A6C34878D82A}">
                    <a16:rowId xmlns:a16="http://schemas.microsoft.com/office/drawing/2014/main" val="2760686376"/>
                  </a:ext>
                </a:extLst>
              </a:tr>
              <a:tr h="169154">
                <a:tc>
                  <a:txBody>
                    <a:bodyPr/>
                    <a:lstStyle/>
                    <a:p>
                      <a:pPr rtl="0" fontAlgn="ctr"/>
                      <a:r>
                        <a:rPr lang="en-GB" sz="800" b="0">
                          <a:effectLst/>
                          <a:latin typeface="+mn-lt"/>
                        </a:rPr>
                        <a:t>Error Handling </a:t>
                      </a:r>
                    </a:p>
                  </a:txBody>
                  <a:tcPr marL="4301" marR="4301" marT="0" marB="0" anchor="ctr"/>
                </a:tc>
                <a:tc>
                  <a:txBody>
                    <a:bodyPr/>
                    <a:lstStyle/>
                    <a:p>
                      <a:pPr rtl="0" fontAlgn="ctr"/>
                      <a:r>
                        <a:rPr lang="en-GB" sz="800" b="0">
                          <a:effectLst/>
                          <a:latin typeface="+mn-lt"/>
                        </a:rPr>
                        <a:t>Database connection error</a:t>
                      </a:r>
                    </a:p>
                  </a:txBody>
                  <a:tcPr marL="4301" marR="4301" marT="0" marB="0" anchor="ctr"/>
                </a:tc>
                <a:tc>
                  <a:txBody>
                    <a:bodyPr/>
                    <a:lstStyle/>
                    <a:p>
                      <a:pPr rtl="0" fontAlgn="ctr"/>
                      <a:r>
                        <a:rPr lang="en-GB" sz="800" b="0">
                          <a:effectLst/>
                          <a:latin typeface="+mn-lt"/>
                        </a:rPr>
                        <a:t>System displays appropriate error message </a:t>
                      </a:r>
                    </a:p>
                  </a:txBody>
                  <a:tcPr marL="4301" marR="4301" marT="0" marB="0" anchor="ctr"/>
                </a:tc>
                <a:tc>
                  <a:txBody>
                    <a:bodyPr/>
                    <a:lstStyle/>
                    <a:p>
                      <a:pPr rtl="0" fontAlgn="ctr"/>
                      <a:r>
                        <a:rPr lang="en-GB" sz="800" b="0">
                          <a:effectLst/>
                          <a:latin typeface="+mn-lt"/>
                        </a:rPr>
                        <a:t>Pass</a:t>
                      </a:r>
                    </a:p>
                  </a:txBody>
                  <a:tcPr marL="4301" marR="4301" marT="0" marB="0" anchor="ctr"/>
                </a:tc>
                <a:tc>
                  <a:txBody>
                    <a:bodyPr/>
                    <a:lstStyle/>
                    <a:p>
                      <a:pPr rtl="0" fontAlgn="ctr"/>
                      <a:r>
                        <a:rPr lang="en-GB" sz="800" b="0" dirty="0">
                          <a:effectLst/>
                          <a:latin typeface="+mn-lt"/>
                        </a:rPr>
                        <a:t>Merlyn Mary Stephen </a:t>
                      </a:r>
                    </a:p>
                  </a:txBody>
                  <a:tcPr marL="4301" marR="4301" marT="0" marB="0" anchor="ctr"/>
                </a:tc>
                <a:extLst>
                  <a:ext uri="{0D108BD9-81ED-4DB2-BD59-A6C34878D82A}">
                    <a16:rowId xmlns:a16="http://schemas.microsoft.com/office/drawing/2014/main" val="1506836001"/>
                  </a:ext>
                </a:extLst>
              </a:tr>
            </a:tbl>
          </a:graphicData>
        </a:graphic>
      </p:graphicFrame>
    </p:spTree>
    <p:extLst>
      <p:ext uri="{BB962C8B-B14F-4D97-AF65-F5344CB8AC3E}">
        <p14:creationId xmlns:p14="http://schemas.microsoft.com/office/powerpoint/2010/main" val="2355612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a:extLst>
            <a:ext uri="{FF2B5EF4-FFF2-40B4-BE49-F238E27FC236}">
              <a16:creationId xmlns:a16="http://schemas.microsoft.com/office/drawing/2014/main" id="{ED81EFE7-0427-04AB-5726-BDDD8DCE6443}"/>
            </a:ext>
          </a:extLst>
        </p:cNvPr>
        <p:cNvGrpSpPr/>
        <p:nvPr/>
      </p:nvGrpSpPr>
      <p:grpSpPr>
        <a:xfrm>
          <a:off x="0" y="0"/>
          <a:ext cx="0" cy="0"/>
          <a:chOff x="0" y="0"/>
          <a:chExt cx="0" cy="0"/>
        </a:xfrm>
      </p:grpSpPr>
      <p:sp>
        <p:nvSpPr>
          <p:cNvPr id="277" name="Google Shape;277;g2dd695dde23_0_29">
            <a:extLst>
              <a:ext uri="{FF2B5EF4-FFF2-40B4-BE49-F238E27FC236}">
                <a16:creationId xmlns:a16="http://schemas.microsoft.com/office/drawing/2014/main" id="{C126EAE1-6F02-6968-DF23-37766C744968}"/>
              </a:ext>
            </a:extLst>
          </p:cNvPr>
          <p:cNvSpPr/>
          <p:nvPr/>
        </p:nvSpPr>
        <p:spPr>
          <a:xfrm>
            <a:off x="0" y="6407689"/>
            <a:ext cx="7684389" cy="460742"/>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Gill Sans"/>
                <a:ea typeface="Gill Sans"/>
                <a:cs typeface="Gill Sans"/>
                <a:sym typeface="Gill Sans"/>
              </a:rPr>
              <a:t>LEARN . GROW . EXCEL</a:t>
            </a:r>
            <a:endParaRPr sz="2400">
              <a:solidFill>
                <a:schemeClr val="lt1"/>
              </a:solidFill>
              <a:latin typeface="Gill Sans"/>
              <a:ea typeface="Gill Sans"/>
              <a:cs typeface="Gill Sans"/>
              <a:sym typeface="Gill Sans"/>
            </a:endParaRPr>
          </a:p>
        </p:txBody>
      </p:sp>
      <p:pic>
        <p:nvPicPr>
          <p:cNvPr id="279" name="Google Shape;279;g2dd695dde23_0_29">
            <a:extLst>
              <a:ext uri="{FF2B5EF4-FFF2-40B4-BE49-F238E27FC236}">
                <a16:creationId xmlns:a16="http://schemas.microsoft.com/office/drawing/2014/main" id="{8DAEB00B-FBD4-C886-8525-28BB7CB08FD8}"/>
              </a:ext>
            </a:extLst>
          </p:cNvPr>
          <p:cNvPicPr preferRelativeResize="0"/>
          <p:nvPr/>
        </p:nvPicPr>
        <p:blipFill rotWithShape="1">
          <a:blip r:embed="rId3">
            <a:alphaModFix/>
          </a:blip>
          <a:srcRect/>
          <a:stretch/>
        </p:blipFill>
        <p:spPr>
          <a:xfrm>
            <a:off x="11072819" y="154753"/>
            <a:ext cx="816174" cy="930568"/>
          </a:xfrm>
          <a:prstGeom prst="rect">
            <a:avLst/>
          </a:prstGeom>
          <a:noFill/>
          <a:ln>
            <a:noFill/>
          </a:ln>
        </p:spPr>
      </p:pic>
      <p:sp>
        <p:nvSpPr>
          <p:cNvPr id="7" name="Text Placeholder 4">
            <a:extLst>
              <a:ext uri="{FF2B5EF4-FFF2-40B4-BE49-F238E27FC236}">
                <a16:creationId xmlns:a16="http://schemas.microsoft.com/office/drawing/2014/main" id="{173517C9-FC3D-AA1A-A02D-EDCEA5075C86}"/>
              </a:ext>
            </a:extLst>
          </p:cNvPr>
          <p:cNvSpPr txBox="1">
            <a:spLocks/>
          </p:cNvSpPr>
          <p:nvPr/>
        </p:nvSpPr>
        <p:spPr>
          <a:xfrm>
            <a:off x="609600" y="1383418"/>
            <a:ext cx="10972800" cy="4721048"/>
          </a:xfrm>
          <a:prstGeom prst="rect">
            <a:avLst/>
          </a:prstGeom>
          <a:noFill/>
          <a:ln>
            <a:noFill/>
          </a:ln>
        </p:spPr>
        <p:txBody>
          <a:bodyPr spcFirstLastPara="1" wrap="square" lIns="0" tIns="0" rIns="0" bIns="0" anchor="t" anchorCtr="0">
            <a:normAutofit fontScale="92500" lnSpcReduction="2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9pPr>
          </a:lstStyle>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AI-Powered Meal Recommendations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Use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analyze order history and suggest personalized meals.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Inventory &amp; Waste Management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Implement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AI-driven demand prediction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expiry tracking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reduce food waste.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Advanced Payment Integration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Support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UPI, NFC, and subscription-based meal plans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seamless transactions.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App Development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Build a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dedicated Android &amp; iOS app</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push notifications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order updates.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Multi-Campus Expansion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Enable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centralized management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inter-college meal pre-booking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across institutions.</a:t>
            </a:r>
          </a:p>
        </p:txBody>
      </p:sp>
      <p:sp>
        <p:nvSpPr>
          <p:cNvPr id="3" name="Title 3">
            <a:extLst>
              <a:ext uri="{FF2B5EF4-FFF2-40B4-BE49-F238E27FC236}">
                <a16:creationId xmlns:a16="http://schemas.microsoft.com/office/drawing/2014/main" id="{A800C230-4102-4324-171C-FB1BF427E8D8}"/>
              </a:ext>
            </a:extLst>
          </p:cNvPr>
          <p:cNvSpPr txBox="1">
            <a:spLocks/>
          </p:cNvSpPr>
          <p:nvPr/>
        </p:nvSpPr>
        <p:spPr>
          <a:xfrm>
            <a:off x="838200" y="365125"/>
            <a:ext cx="3312559" cy="703387"/>
          </a:xfrm>
          <a:prstGeom prst="rect">
            <a:avLst/>
          </a:prstGeom>
          <a:noFill/>
          <a:ln>
            <a:noFill/>
          </a:ln>
        </p:spPr>
        <p:txBody>
          <a:bodyPr spcFirstLastPara="1" wrap="square" lIns="0" tIns="0" rIns="0" bIns="0"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900"/>
              <a:buFont typeface="Arial"/>
              <a:buNone/>
              <a:defRPr sz="3300" b="1" i="0" u="none" strike="noStrike" cap="none">
                <a:solidFill>
                  <a:schemeClr val="l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Arial"/>
                <a:ea typeface="Arial"/>
                <a:cs typeface="Arial"/>
                <a:sym typeface="Arial"/>
              </a:defRPr>
            </a:lvl9pPr>
          </a:lstStyle>
          <a:p>
            <a:pPr>
              <a:buSzPts val="3200"/>
            </a:pPr>
            <a:r>
              <a:rPr lang="en-IN" sz="4400" dirty="0">
                <a:solidFill>
                  <a:schemeClr val="tx1"/>
                </a:solidFill>
                <a:latin typeface="Times New Roman"/>
                <a:cs typeface="Times New Roman"/>
              </a:rPr>
              <a:t>Future Scope</a:t>
            </a:r>
            <a:endParaRPr lang="en-US" sz="4400"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419852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F482FBA-09F2-D2E5-7CE8-915006D7755F}"/>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EAB94635-FC8B-0307-2A46-7351BBD40C73}"/>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F98955B9-A8A5-E1DE-E03A-982EAFB2DA49}"/>
              </a:ext>
            </a:extLst>
          </p:cNvPr>
          <p:cNvSpPr>
            <a:spLocks noGrp="1"/>
          </p:cNvSpPr>
          <p:nvPr>
            <p:ph type="title"/>
          </p:nvPr>
        </p:nvSpPr>
        <p:spPr>
          <a:xfrm>
            <a:off x="838199" y="365125"/>
            <a:ext cx="5757809" cy="703387"/>
          </a:xfrm>
        </p:spPr>
        <p:txBody>
          <a:bodyPr>
            <a:normAutofit/>
          </a:bodyPr>
          <a:lstStyle/>
          <a:p>
            <a:pPr marL="0" marR="0" lvl="0" indent="0" algn="l" rtl="0">
              <a:lnSpc>
                <a:spcPct val="100000"/>
              </a:lnSpc>
              <a:spcBef>
                <a:spcPts val="0"/>
              </a:spcBef>
              <a:spcAft>
                <a:spcPts val="0"/>
              </a:spcAft>
              <a:buClr>
                <a:srgbClr val="000000"/>
              </a:buClr>
              <a:buSzPts val="3200"/>
              <a:buFont typeface="Arial"/>
              <a:buNone/>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Calibri"/>
              </a:rPr>
              <a:t>Requirements Analysis</a:t>
            </a:r>
            <a:endParaRPr lang="en-US" sz="2000" b="0" i="0" u="none" strike="noStrike" cap="none" dirty="0">
              <a:solidFill>
                <a:srgbClr val="000000"/>
              </a:solidFill>
              <a:latin typeface="Arial"/>
              <a:ea typeface="Arial"/>
              <a:cs typeface="Arial"/>
              <a:sym typeface="Arial"/>
            </a:endParaRPr>
          </a:p>
        </p:txBody>
      </p:sp>
      <p:pic>
        <p:nvPicPr>
          <p:cNvPr id="2" name="Google Shape;141;p18">
            <a:extLst>
              <a:ext uri="{FF2B5EF4-FFF2-40B4-BE49-F238E27FC236}">
                <a16:creationId xmlns:a16="http://schemas.microsoft.com/office/drawing/2014/main" id="{387AA4FF-DF17-100E-70D3-C42488156B2A}"/>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
        <p:nvSpPr>
          <p:cNvPr id="7" name="Text Placeholder 4">
            <a:extLst>
              <a:ext uri="{FF2B5EF4-FFF2-40B4-BE49-F238E27FC236}">
                <a16:creationId xmlns:a16="http://schemas.microsoft.com/office/drawing/2014/main" id="{19C404F3-ACDF-41A5-4C3B-60430964FB69}"/>
              </a:ext>
            </a:extLst>
          </p:cNvPr>
          <p:cNvSpPr txBox="1">
            <a:spLocks/>
          </p:cNvSpPr>
          <p:nvPr/>
        </p:nvSpPr>
        <p:spPr>
          <a:xfrm>
            <a:off x="597613" y="1241158"/>
            <a:ext cx="10996773" cy="4993884"/>
          </a:xfrm>
          <a:prstGeom prst="rect">
            <a:avLst/>
          </a:prstGeom>
          <a:noFill/>
          <a:ln>
            <a:noFill/>
          </a:ln>
        </p:spPr>
        <p:txBody>
          <a:bodyPr spcFirstLastPara="1" wrap="square" lIns="0" tIns="0" rIns="0" bIns="0" anchor="t" anchorCtr="0">
            <a:normAutofit fontScale="85000" lnSpcReduction="1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9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900"/>
              <a:buFont typeface="Arial"/>
              <a:buNone/>
              <a:defRPr sz="1200" b="0" i="0" u="none" strike="noStrike" cap="none">
                <a:solidFill>
                  <a:srgbClr val="000000"/>
                </a:solidFill>
                <a:latin typeface="Calibri"/>
                <a:ea typeface="Calibri"/>
                <a:cs typeface="Calibri"/>
                <a:sym typeface="Calibri"/>
              </a:defRPr>
            </a:lvl9pPr>
          </a:lstStyle>
          <a:p>
            <a:pPr marL="0" indent="0" algn="just">
              <a:lnSpc>
                <a:spcPct val="170000"/>
              </a:lnSpc>
              <a:buSzPct val="100000"/>
              <a:defRPr/>
            </a:pPr>
            <a:r>
              <a:rPr lang="en-US" sz="2600" b="1" dirty="0">
                <a:solidFill>
                  <a:srgbClr val="000000"/>
                </a:solidFill>
                <a:latin typeface="Times New Roman" panose="02020603050405020304" pitchFamily="18" charset="0"/>
                <a:cs typeface="Times New Roman" panose="02020603050405020304" pitchFamily="18" charset="0"/>
              </a:rPr>
              <a:t>Feasibility Study</a:t>
            </a:r>
          </a:p>
          <a:p>
            <a:pPr marL="0" indent="0" algn="just">
              <a:lnSpc>
                <a:spcPct val="120000"/>
              </a:lnSpc>
              <a:buSzPct val="100000"/>
              <a:defRPr/>
            </a:pPr>
            <a:r>
              <a:rPr lang="en-US" sz="2500" dirty="0">
                <a:solidFill>
                  <a:srgbClr val="000000"/>
                </a:solidFill>
                <a:latin typeface="Times New Roman" panose="02020603050405020304" pitchFamily="18" charset="0"/>
                <a:cs typeface="Times New Roman" panose="02020603050405020304" pitchFamily="18" charset="0"/>
              </a:rPr>
              <a:t>Traditional canteens face issues like long queues, food waste, and slow order processing. </a:t>
            </a:r>
            <a:r>
              <a:rPr lang="en-US" sz="2500" dirty="0" err="1">
                <a:solidFill>
                  <a:srgbClr val="000000"/>
                </a:solidFill>
                <a:latin typeface="Times New Roman" panose="02020603050405020304" pitchFamily="18" charset="0"/>
                <a:cs typeface="Times New Roman" panose="02020603050405020304" pitchFamily="18" charset="0"/>
              </a:rPr>
              <a:t>OrderByte</a:t>
            </a:r>
            <a:r>
              <a:rPr lang="en-US" sz="2500" dirty="0">
                <a:solidFill>
                  <a:srgbClr val="000000"/>
                </a:solidFill>
                <a:latin typeface="Times New Roman" panose="02020603050405020304" pitchFamily="18" charset="0"/>
                <a:cs typeface="Times New Roman" panose="02020603050405020304" pitchFamily="18" charset="0"/>
              </a:rPr>
              <a:t> streamlines food ordering through digital automation, leveraging Firebase for real-time updates and Flask for backend efficiency. It reduces wait times, optimizes resources, and enhances affordability while maintaining service quality. With analytics tools, admins can monitor trends and refine inventory. The scalable architecture ensures adaptability to future needs.</a:t>
            </a:r>
          </a:p>
          <a:p>
            <a:pPr marL="0" indent="0" algn="just">
              <a:buSzTx/>
              <a:defRPr/>
            </a:pPr>
            <a:endParaRPr lang="en-US" sz="2600" dirty="0">
              <a:latin typeface="Times New Roman" panose="02020603050405020304" pitchFamily="18" charset="0"/>
              <a:cs typeface="Times New Roman" panose="02020603050405020304" pitchFamily="18" charset="0"/>
            </a:endParaRPr>
          </a:p>
          <a:p>
            <a:pPr marL="0" indent="0" algn="just">
              <a:buSzTx/>
              <a:defRPr/>
            </a:pPr>
            <a:r>
              <a:rPr lang="en-US" sz="2600" b="1" dirty="0">
                <a:solidFill>
                  <a:srgbClr val="000000"/>
                </a:solidFill>
                <a:latin typeface="Times New Roman" panose="02020603050405020304" pitchFamily="18" charset="0"/>
                <a:cs typeface="Times New Roman" panose="02020603050405020304" pitchFamily="18" charset="0"/>
                <a:sym typeface="Times New Roman"/>
              </a:rPr>
              <a:t>Non-functional requirements</a:t>
            </a:r>
          </a:p>
          <a:p>
            <a:pPr marL="0" indent="0" algn="just">
              <a:buSzTx/>
              <a:defRPr/>
            </a:pPr>
            <a:endParaRPr lang="en-US" sz="800" b="1" dirty="0">
              <a:solidFill>
                <a:srgbClr val="000000"/>
              </a:solidFill>
              <a:latin typeface="Times New Roman" panose="02020603050405020304" pitchFamily="18" charset="0"/>
              <a:cs typeface="Times New Roman" panose="02020603050405020304" pitchFamily="18" charset="0"/>
              <a:sym typeface="Times New Roman"/>
            </a:endParaRPr>
          </a:p>
          <a:p>
            <a:pPr marL="0" indent="0" algn="just">
              <a:buSzTx/>
              <a:defRPr/>
            </a:pPr>
            <a:endParaRPr lang="en-US" sz="100" b="1" dirty="0">
              <a:solidFill>
                <a:srgbClr val="000000"/>
              </a:solidFill>
              <a:latin typeface="Times New Roman" panose="02020603050405020304" pitchFamily="18" charset="0"/>
              <a:cs typeface="Times New Roman" panose="02020603050405020304" pitchFamily="18" charset="0"/>
            </a:endParaRPr>
          </a:p>
          <a:p>
            <a:pPr marL="0" indent="0" algn="just">
              <a:lnSpc>
                <a:spcPct val="110000"/>
              </a:lnSpc>
              <a:buSzTx/>
              <a:defRPr/>
            </a:pPr>
            <a:r>
              <a:rPr lang="en-IN" sz="2500" b="1" dirty="0">
                <a:solidFill>
                  <a:srgbClr val="000000"/>
                </a:solidFill>
                <a:latin typeface="Times New Roman" panose="02020603050405020304" pitchFamily="18" charset="0"/>
                <a:cs typeface="Times New Roman" panose="02020603050405020304" pitchFamily="18" charset="0"/>
              </a:rPr>
              <a:t>Scalability</a:t>
            </a:r>
            <a:r>
              <a:rPr lang="en-IN" sz="2500" dirty="0">
                <a:solidFill>
                  <a:srgbClr val="000000"/>
                </a:solidFill>
                <a:latin typeface="Times New Roman" panose="02020603050405020304" pitchFamily="18" charset="0"/>
                <a:cs typeface="Times New Roman" panose="02020603050405020304" pitchFamily="18" charset="0"/>
              </a:rPr>
              <a:t> – The system should handle an increasing number of users and orders without performance degradation.
</a:t>
            </a:r>
            <a:r>
              <a:rPr lang="en-IN" sz="2500" b="1" dirty="0">
                <a:solidFill>
                  <a:srgbClr val="000000"/>
                </a:solidFill>
                <a:latin typeface="Times New Roman" panose="02020603050405020304" pitchFamily="18" charset="0"/>
                <a:cs typeface="Times New Roman" panose="02020603050405020304" pitchFamily="18" charset="0"/>
              </a:rPr>
              <a:t>Performance</a:t>
            </a:r>
            <a:r>
              <a:rPr lang="en-IN" sz="2500" dirty="0">
                <a:solidFill>
                  <a:srgbClr val="000000"/>
                </a:solidFill>
                <a:latin typeface="Times New Roman" panose="02020603050405020304" pitchFamily="18" charset="0"/>
                <a:cs typeface="Times New Roman" panose="02020603050405020304" pitchFamily="18" charset="0"/>
              </a:rPr>
              <a:t> – Orders should be processed in real-time with minimal latency, ensuring smooth user experience.
</a:t>
            </a:r>
            <a:r>
              <a:rPr lang="en-IN" sz="2500" b="1" dirty="0">
                <a:solidFill>
                  <a:srgbClr val="000000"/>
                </a:solidFill>
                <a:latin typeface="Times New Roman" panose="02020603050405020304" pitchFamily="18" charset="0"/>
                <a:cs typeface="Times New Roman" panose="02020603050405020304" pitchFamily="18" charset="0"/>
              </a:rPr>
              <a:t>Security</a:t>
            </a:r>
            <a:r>
              <a:rPr lang="en-IN" sz="2500" dirty="0">
                <a:solidFill>
                  <a:srgbClr val="000000"/>
                </a:solidFill>
                <a:latin typeface="Times New Roman" panose="02020603050405020304" pitchFamily="18" charset="0"/>
                <a:cs typeface="Times New Roman" panose="02020603050405020304" pitchFamily="18" charset="0"/>
              </a:rPr>
              <a:t> – User authentication, role-based access control, and secure data transmission (e.g., HTTPS, Firebase authentication) should be implemented.</a:t>
            </a:r>
            <a:endParaRPr lang="en-US" sz="25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6300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2A499ABF-A70D-4A8D-53A1-B3FB9FCA1216}"/>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BD517A60-D994-810B-31C0-DBE1C4BD7C95}"/>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Gill Sans"/>
                <a:ea typeface="Gill Sans"/>
                <a:cs typeface="Gill Sans"/>
                <a:sym typeface="Gill Sans"/>
              </a:rPr>
              <a:t>LEARN . GROW . EXCEL</a:t>
            </a:r>
            <a:endParaRPr sz="1400" b="0" i="0" u="none" strike="noStrike" cap="none">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32BA0AF3-6A68-1E6C-19FB-19E5F7325770}"/>
              </a:ext>
            </a:extLst>
          </p:cNvPr>
          <p:cNvSpPr>
            <a:spLocks noGrp="1"/>
          </p:cNvSpPr>
          <p:nvPr>
            <p:ph type="title"/>
          </p:nvPr>
        </p:nvSpPr>
        <p:spPr>
          <a:xfrm>
            <a:off x="838199" y="365125"/>
            <a:ext cx="5757809" cy="703387"/>
          </a:xfrm>
        </p:spPr>
        <p:txBody>
          <a:bodyPr>
            <a:normAutofit/>
          </a:bodyPr>
          <a:lstStyle/>
          <a:p>
            <a:pPr marL="0" marR="0" lvl="0" indent="0" algn="l" rtl="0">
              <a:lnSpc>
                <a:spcPct val="100000"/>
              </a:lnSpc>
              <a:spcBef>
                <a:spcPts val="0"/>
              </a:spcBef>
              <a:spcAft>
                <a:spcPts val="0"/>
              </a:spcAft>
              <a:buClr>
                <a:srgbClr val="000000"/>
              </a:buClr>
              <a:buSzPts val="3200"/>
              <a:buFont typeface="Arial"/>
              <a:buNone/>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Calibri"/>
              </a:rPr>
              <a:t>Requirements Analysis</a:t>
            </a:r>
            <a:endParaRPr lang="en-US" sz="2000" b="0" i="0" u="none" strike="noStrike" cap="none" dirty="0">
              <a:solidFill>
                <a:srgbClr val="000000"/>
              </a:solidFill>
              <a:latin typeface="Arial"/>
              <a:ea typeface="Arial"/>
              <a:cs typeface="Arial"/>
              <a:sym typeface="Arial"/>
            </a:endParaRPr>
          </a:p>
        </p:txBody>
      </p:sp>
      <p:pic>
        <p:nvPicPr>
          <p:cNvPr id="2" name="Google Shape;141;p18">
            <a:extLst>
              <a:ext uri="{FF2B5EF4-FFF2-40B4-BE49-F238E27FC236}">
                <a16:creationId xmlns:a16="http://schemas.microsoft.com/office/drawing/2014/main" id="{EB28E72C-5D84-8D45-FDA6-75DE33A8BB70}"/>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
        <p:nvSpPr>
          <p:cNvPr id="3" name="Text Placeholder 4">
            <a:extLst>
              <a:ext uri="{FF2B5EF4-FFF2-40B4-BE49-F238E27FC236}">
                <a16:creationId xmlns:a16="http://schemas.microsoft.com/office/drawing/2014/main" id="{6223B01C-CE99-662F-005F-C5AF42287455}"/>
              </a:ext>
            </a:extLst>
          </p:cNvPr>
          <p:cNvSpPr>
            <a:spLocks noGrp="1"/>
          </p:cNvSpPr>
          <p:nvPr>
            <p:ph type="body" idx="1"/>
          </p:nvPr>
        </p:nvSpPr>
        <p:spPr>
          <a:xfrm>
            <a:off x="609600" y="1427465"/>
            <a:ext cx="10972800" cy="4603466"/>
          </a:xfrm>
        </p:spPr>
        <p:txBody>
          <a:bodyPr>
            <a:normAutofit/>
          </a:bodyPr>
          <a:lstStyle/>
          <a:p>
            <a:pPr marL="0" indent="0" algn="just"/>
            <a:r>
              <a:rPr lang="en-IN" sz="2300" b="1" dirty="0">
                <a:solidFill>
                  <a:srgbClr val="000000"/>
                </a:solidFill>
                <a:latin typeface="Times New Roman" panose="02020603050405020304" pitchFamily="18" charset="0"/>
                <a:cs typeface="Times New Roman" panose="02020603050405020304" pitchFamily="18" charset="0"/>
              </a:rPr>
              <a:t>Usability</a:t>
            </a:r>
            <a:r>
              <a:rPr lang="en-IN" sz="2300" dirty="0">
                <a:solidFill>
                  <a:srgbClr val="000000"/>
                </a:solidFill>
                <a:latin typeface="Times New Roman" panose="02020603050405020304" pitchFamily="18" charset="0"/>
                <a:cs typeface="Times New Roman" panose="02020603050405020304" pitchFamily="18" charset="0"/>
              </a:rPr>
              <a:t> – The interface should be intuitive, easy to navigate, and responsive across different devices (mobile, tablet, desktop).
</a:t>
            </a:r>
            <a:r>
              <a:rPr lang="en-IN" sz="2300" b="1" dirty="0">
                <a:solidFill>
                  <a:srgbClr val="000000"/>
                </a:solidFill>
                <a:latin typeface="Times New Roman" panose="02020603050405020304" pitchFamily="18" charset="0"/>
                <a:cs typeface="Times New Roman" panose="02020603050405020304" pitchFamily="18" charset="0"/>
              </a:rPr>
              <a:t>Reliability &amp; Availability </a:t>
            </a:r>
            <a:r>
              <a:rPr lang="en-IN" sz="2300" dirty="0">
                <a:solidFill>
                  <a:srgbClr val="000000"/>
                </a:solidFill>
                <a:latin typeface="Times New Roman" panose="02020603050405020304" pitchFamily="18" charset="0"/>
                <a:cs typeface="Times New Roman" panose="02020603050405020304" pitchFamily="18" charset="0"/>
              </a:rPr>
              <a:t>– The system should maintain high uptime and recover from failures quickly, ensuring uninterrupted service.
</a:t>
            </a:r>
            <a:r>
              <a:rPr lang="en-IN" sz="2300" b="1" dirty="0">
                <a:solidFill>
                  <a:srgbClr val="000000"/>
                </a:solidFill>
                <a:latin typeface="Times New Roman" panose="02020603050405020304" pitchFamily="18" charset="0"/>
                <a:cs typeface="Times New Roman" panose="02020603050405020304" pitchFamily="18" charset="0"/>
              </a:rPr>
              <a:t>Maintainability</a:t>
            </a:r>
            <a:r>
              <a:rPr lang="en-IN" sz="2300" dirty="0">
                <a:solidFill>
                  <a:srgbClr val="000000"/>
                </a:solidFill>
                <a:latin typeface="Times New Roman" panose="02020603050405020304" pitchFamily="18" charset="0"/>
                <a:cs typeface="Times New Roman" panose="02020603050405020304" pitchFamily="18" charset="0"/>
              </a:rPr>
              <a:t> – Code should be modular and well-documented to facilitate updates, bug fixes, and feature enhancements.
</a:t>
            </a:r>
            <a:r>
              <a:rPr lang="en-IN" sz="2300" b="1" dirty="0">
                <a:solidFill>
                  <a:srgbClr val="000000"/>
                </a:solidFill>
                <a:latin typeface="Times New Roman" panose="02020603050405020304" pitchFamily="18" charset="0"/>
                <a:cs typeface="Times New Roman" panose="02020603050405020304" pitchFamily="18" charset="0"/>
              </a:rPr>
              <a:t>Compatibility</a:t>
            </a:r>
            <a:r>
              <a:rPr lang="en-IN" sz="2300" dirty="0">
                <a:solidFill>
                  <a:srgbClr val="000000"/>
                </a:solidFill>
                <a:latin typeface="Times New Roman" panose="02020603050405020304" pitchFamily="18" charset="0"/>
                <a:cs typeface="Times New Roman" panose="02020603050405020304" pitchFamily="18" charset="0"/>
              </a:rPr>
              <a:t> – The web application should be accessible across major browsers (Chrome, Firefox, Edge) and work well with different screen sizes.
</a:t>
            </a:r>
            <a:r>
              <a:rPr lang="en-IN" sz="2300" b="1" dirty="0">
                <a:solidFill>
                  <a:srgbClr val="000000"/>
                </a:solidFill>
                <a:latin typeface="Times New Roman" panose="02020603050405020304" pitchFamily="18" charset="0"/>
                <a:cs typeface="Times New Roman" panose="02020603050405020304" pitchFamily="18" charset="0"/>
              </a:rPr>
              <a:t>Data Integrity </a:t>
            </a:r>
            <a:r>
              <a:rPr lang="en-IN" sz="2300" dirty="0">
                <a:solidFill>
                  <a:srgbClr val="000000"/>
                </a:solidFill>
                <a:latin typeface="Times New Roman" panose="02020603050405020304" pitchFamily="18" charset="0"/>
                <a:cs typeface="Times New Roman" panose="02020603050405020304" pitchFamily="18" charset="0"/>
              </a:rPr>
              <a:t>– The system should prevent duplicate entries, incorrect order processing, and unauthorized modifications of order records.</a:t>
            </a:r>
          </a:p>
          <a:p>
            <a:pPr marL="0" indent="0" algn="just"/>
            <a:r>
              <a:rPr lang="en-US" sz="2300" b="1" dirty="0">
                <a:solidFill>
                  <a:srgbClr val="000000"/>
                </a:solidFill>
                <a:latin typeface="Times New Roman" panose="02020603050405020304" pitchFamily="18" charset="0"/>
                <a:cs typeface="Times New Roman" panose="02020603050405020304" pitchFamily="18" charset="0"/>
              </a:rPr>
              <a:t>Compliance</a:t>
            </a:r>
            <a:r>
              <a:rPr lang="en-US" sz="2300" dirty="0">
                <a:solidFill>
                  <a:srgbClr val="000000"/>
                </a:solidFill>
                <a:latin typeface="Times New Roman" panose="02020603050405020304" pitchFamily="18" charset="0"/>
                <a:cs typeface="Times New Roman" panose="02020603050405020304" pitchFamily="18" charset="0"/>
              </a:rPr>
              <a:t> – The platform should adhere to data privacy regulations, ensuring that user data is securely stored and managed.</a:t>
            </a:r>
            <a:endPar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215245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7427A490-0EFD-DDB1-26B5-33A6405F6B39}"/>
            </a:ext>
          </a:extLst>
        </p:cNvPr>
        <p:cNvGrpSpPr/>
        <p:nvPr/>
      </p:nvGrpSpPr>
      <p:grpSpPr>
        <a:xfrm>
          <a:off x="0" y="0"/>
          <a:ext cx="0" cy="0"/>
          <a:chOff x="0" y="0"/>
          <a:chExt cx="0" cy="0"/>
        </a:xfrm>
      </p:grpSpPr>
      <p:sp>
        <p:nvSpPr>
          <p:cNvPr id="90" name="Google Shape;90;p13">
            <a:extLst>
              <a:ext uri="{FF2B5EF4-FFF2-40B4-BE49-F238E27FC236}">
                <a16:creationId xmlns:a16="http://schemas.microsoft.com/office/drawing/2014/main" id="{8E2DDDC5-3553-311B-EE29-6DFD92E1E5B0}"/>
              </a:ext>
            </a:extLst>
          </p:cNvPr>
          <p:cNvSpPr/>
          <p:nvPr/>
        </p:nvSpPr>
        <p:spPr>
          <a:xfrm>
            <a:off x="0" y="6407689"/>
            <a:ext cx="7686676" cy="461665"/>
          </a:xfrm>
          <a:custGeom>
            <a:avLst/>
            <a:gdLst/>
            <a:ahLst/>
            <a:cxnLst/>
            <a:rect l="l" t="t" r="r" b="b"/>
            <a:pathLst>
              <a:path w="6172200" h="369332" extrusionOk="0">
                <a:moveTo>
                  <a:pt x="0" y="0"/>
                </a:moveTo>
                <a:lnTo>
                  <a:pt x="5791200" y="0"/>
                </a:lnTo>
                <a:lnTo>
                  <a:pt x="6172200" y="369332"/>
                </a:lnTo>
                <a:lnTo>
                  <a:pt x="0" y="369332"/>
                </a:lnTo>
                <a:lnTo>
                  <a:pt x="0" y="0"/>
                </a:lnTo>
                <a:close/>
              </a:path>
            </a:pathLst>
          </a:custGeom>
          <a:solidFill>
            <a:srgbClr val="2E75B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Gill Sans"/>
                <a:ea typeface="Gill Sans"/>
                <a:cs typeface="Gill Sans"/>
                <a:sym typeface="Gill Sans"/>
              </a:rPr>
              <a:t>LEARN . GROW . EXCEL</a:t>
            </a:r>
            <a:endParaRPr sz="1400" b="0" i="0" u="none" strike="noStrike" cap="none" dirty="0">
              <a:solidFill>
                <a:srgbClr val="000000"/>
              </a:solidFill>
              <a:latin typeface="Arial"/>
              <a:ea typeface="Arial"/>
              <a:cs typeface="Arial"/>
              <a:sym typeface="Arial"/>
            </a:endParaRPr>
          </a:p>
        </p:txBody>
      </p:sp>
      <p:sp>
        <p:nvSpPr>
          <p:cNvPr id="4" name="Title 3">
            <a:extLst>
              <a:ext uri="{FF2B5EF4-FFF2-40B4-BE49-F238E27FC236}">
                <a16:creationId xmlns:a16="http://schemas.microsoft.com/office/drawing/2014/main" id="{87884428-82D2-E85A-B1F6-51338A058EB3}"/>
              </a:ext>
            </a:extLst>
          </p:cNvPr>
          <p:cNvSpPr>
            <a:spLocks noGrp="1"/>
          </p:cNvSpPr>
          <p:nvPr>
            <p:ph type="title"/>
          </p:nvPr>
        </p:nvSpPr>
        <p:spPr>
          <a:xfrm>
            <a:off x="838200" y="365125"/>
            <a:ext cx="5840002" cy="703387"/>
          </a:xfrm>
        </p:spPr>
        <p:txBody>
          <a:bodyPr>
            <a:normAutofit/>
          </a:bodyPr>
          <a:lstStyle/>
          <a:p>
            <a:pPr marL="0" marR="0" lvl="0" indent="0" algn="l" rtl="0">
              <a:lnSpc>
                <a:spcPct val="100000"/>
              </a:lnSpc>
              <a:spcBef>
                <a:spcPts val="0"/>
              </a:spcBef>
              <a:spcAft>
                <a:spcPts val="0"/>
              </a:spcAft>
              <a:buClr>
                <a:srgbClr val="000000"/>
              </a:buClr>
              <a:buSzPts val="3200"/>
              <a:buFont typeface="Arial"/>
              <a:buNone/>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sz="4400" b="1" i="0" u="none" strike="noStrike" kern="0" cap="none" spc="0" normalizeH="0" baseline="0" noProof="0" dirty="0">
                <a:ln>
                  <a:noFill/>
                </a:ln>
                <a:solidFill>
                  <a:srgbClr val="000000"/>
                </a:solidFill>
                <a:effectLst/>
                <a:uLnTx/>
                <a:uFillTx/>
                <a:latin typeface="Times New Roman"/>
                <a:ea typeface="Calibri"/>
                <a:cs typeface="Times New Roman"/>
                <a:sym typeface="Calibri"/>
              </a:rPr>
              <a:t>Requirements Analysis</a:t>
            </a:r>
            <a:endParaRPr lang="en-US" sz="2000" b="0" i="0" u="none" strike="noStrike" cap="none" dirty="0">
              <a:solidFill>
                <a:srgbClr val="000000"/>
              </a:solidFill>
              <a:latin typeface="Arial"/>
              <a:ea typeface="Arial"/>
              <a:cs typeface="Arial"/>
              <a:sym typeface="Arial"/>
            </a:endParaRPr>
          </a:p>
        </p:txBody>
      </p:sp>
      <p:pic>
        <p:nvPicPr>
          <p:cNvPr id="2" name="Google Shape;141;p18">
            <a:extLst>
              <a:ext uri="{FF2B5EF4-FFF2-40B4-BE49-F238E27FC236}">
                <a16:creationId xmlns:a16="http://schemas.microsoft.com/office/drawing/2014/main" id="{2F6EAE2D-C7F5-9757-1B86-7410D1B9A72C}"/>
              </a:ext>
            </a:extLst>
          </p:cNvPr>
          <p:cNvPicPr preferRelativeResize="0"/>
          <p:nvPr/>
        </p:nvPicPr>
        <p:blipFill rotWithShape="1">
          <a:blip r:embed="rId3">
            <a:alphaModFix/>
          </a:blip>
          <a:srcRect/>
          <a:stretch/>
        </p:blipFill>
        <p:spPr>
          <a:xfrm>
            <a:off x="11489385" y="135977"/>
            <a:ext cx="619959" cy="706851"/>
          </a:xfrm>
          <a:prstGeom prst="rect">
            <a:avLst/>
          </a:prstGeom>
          <a:noFill/>
          <a:ln>
            <a:noFill/>
          </a:ln>
        </p:spPr>
      </p:pic>
      <p:sp>
        <p:nvSpPr>
          <p:cNvPr id="3" name="Text Placeholder 4">
            <a:extLst>
              <a:ext uri="{FF2B5EF4-FFF2-40B4-BE49-F238E27FC236}">
                <a16:creationId xmlns:a16="http://schemas.microsoft.com/office/drawing/2014/main" id="{ECAC6E41-77E7-C26B-6742-A0ED3CE07E81}"/>
              </a:ext>
            </a:extLst>
          </p:cNvPr>
          <p:cNvSpPr>
            <a:spLocks noGrp="1"/>
          </p:cNvSpPr>
          <p:nvPr>
            <p:ph type="body" idx="1"/>
          </p:nvPr>
        </p:nvSpPr>
        <p:spPr>
          <a:xfrm>
            <a:off x="609600" y="1364448"/>
            <a:ext cx="10972800" cy="4747304"/>
          </a:xfrm>
        </p:spPr>
        <p:txBody>
          <a:bodyPr>
            <a:normAutofit/>
          </a:bodyPr>
          <a:lstStyle/>
          <a:p>
            <a:pPr marL="0" indent="0" algn="just">
              <a:buSzPct val="100000"/>
              <a:defRPr/>
            </a:pPr>
            <a:r>
              <a:rPr lang="en-IN" sz="2400" b="1" dirty="0">
                <a:solidFill>
                  <a:srgbClr val="000000"/>
                </a:solidFill>
                <a:latin typeface="Times New Roman" panose="02020603050405020304" pitchFamily="18" charset="0"/>
                <a:cs typeface="Times New Roman" panose="02020603050405020304" pitchFamily="18" charset="0"/>
                <a:sym typeface="Cambria"/>
              </a:rPr>
              <a:t>Software Requirements</a:t>
            </a:r>
            <a:endParaRPr lang="en-IN" sz="2400" b="1" dirty="0">
              <a:solidFill>
                <a:srgbClr val="000000"/>
              </a:solidFill>
              <a:latin typeface="Times New Roman" panose="02020603050405020304" pitchFamily="18" charset="0"/>
              <a:cs typeface="Times New Roman" panose="02020603050405020304" pitchFamily="18" charset="0"/>
            </a:endParaRPr>
          </a:p>
          <a:p>
            <a:pPr marL="342900" indent="-342900" algn="just">
              <a:buSzTx/>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rPr>
              <a:t>Python &amp; Flask Backend development</a:t>
            </a:r>
            <a:r>
              <a:rPr lang="en-US" sz="2400" dirty="0">
                <a:latin typeface="Times New Roman" panose="02020603050405020304" pitchFamily="18" charset="0"/>
                <a:cs typeface="Times New Roman" panose="02020603050405020304" pitchFamily="18" charset="0"/>
              </a:rPr>
              <a:t> with clean syntax and extensive libraries Flask ensures rapid development and seamless integration with Firebase.</a:t>
            </a:r>
          </a:p>
          <a:p>
            <a:pPr marL="342900" indent="-342900" algn="just">
              <a:buSzTx/>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rPr>
              <a:t>Firebase Database Real-time</a:t>
            </a:r>
            <a:r>
              <a:rPr lang="en-US" sz="2400" dirty="0">
                <a:latin typeface="Times New Roman" panose="02020603050405020304" pitchFamily="18" charset="0"/>
                <a:cs typeface="Times New Roman" panose="02020603050405020304" pitchFamily="18" charset="0"/>
              </a:rPr>
              <a:t> synchronization, secure authentication, and scalable NoSQL storage Serverless architecture simplifies backend operations.</a:t>
            </a:r>
          </a:p>
          <a:p>
            <a:pPr marL="342900" indent="-342900" algn="just">
              <a:buSzTx/>
              <a:buFont typeface="Arial" panose="020B0604020202020204" pitchFamily="34" charset="0"/>
              <a:buChar char="•"/>
              <a:defRPr/>
            </a:pPr>
            <a:r>
              <a:rPr lang="en-US" sz="2400" b="1" dirty="0">
                <a:latin typeface="Times New Roman" panose="02020603050405020304" pitchFamily="18" charset="0"/>
                <a:cs typeface="Times New Roman" panose="02020603050405020304" pitchFamily="18" charset="0"/>
              </a:rPr>
              <a:t>HTML ( Hyper Text Markup Language) </a:t>
            </a:r>
            <a:r>
              <a:rPr lang="en-US" sz="2400" dirty="0">
                <a:latin typeface="Times New Roman" panose="02020603050405020304" pitchFamily="18" charset="0"/>
                <a:cs typeface="Times New Roman" panose="02020603050405020304" pitchFamily="18" charset="0"/>
              </a:rPr>
              <a:t>structures web pages with headings, links, and images Works with CSS &amp; JavaScript for responsive designs.</a:t>
            </a:r>
          </a:p>
          <a:p>
            <a:pPr marL="342900" marR="0" lvl="0" indent="-34290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400" b="1" dirty="0">
                <a:latin typeface="Times New Roman" panose="02020603050405020304" pitchFamily="18" charset="0"/>
                <a:cs typeface="Times New Roman" panose="02020603050405020304" pitchFamily="18" charset="0"/>
              </a:rPr>
              <a:t>CSS (Cascading Style Sheets) </a:t>
            </a:r>
            <a:r>
              <a:rPr lang="en-US" sz="2400" dirty="0">
                <a:latin typeface="Times New Roman" panose="02020603050405020304" pitchFamily="18" charset="0"/>
                <a:cs typeface="Times New Roman" panose="02020603050405020304" pitchFamily="18" charset="0"/>
              </a:rPr>
              <a:t>defines visual presentation (colors, fonts, layout) ensures a consistent and responsive design.</a:t>
            </a:r>
          </a:p>
          <a:p>
            <a:pPr marL="342900" marR="0" lvl="0" indent="-34290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400" b="1" dirty="0">
                <a:latin typeface="Times New Roman" panose="02020603050405020304" pitchFamily="18" charset="0"/>
                <a:cs typeface="Times New Roman" panose="02020603050405020304" pitchFamily="18" charset="0"/>
              </a:rPr>
              <a:t>JavaScript </a:t>
            </a:r>
            <a:r>
              <a:rPr lang="en-US" sz="2400" dirty="0">
                <a:latin typeface="Times New Roman" panose="02020603050405020304" pitchFamily="18" charset="0"/>
                <a:cs typeface="Times New Roman" panose="02020603050405020304" pitchFamily="18" charset="0"/>
              </a:rPr>
              <a:t>adds interactivity, animations, and real-time updates Enhances user engagement and supports advanced frameworks.</a:t>
            </a:r>
          </a:p>
          <a:p>
            <a:pPr marL="342900" marR="0" lvl="0" indent="-34290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400" b="1" dirty="0" err="1">
                <a:solidFill>
                  <a:srgbClr val="000000"/>
                </a:solidFill>
                <a:latin typeface="Times New Roman" panose="02020603050405020304" pitchFamily="18" charset="0"/>
                <a:cs typeface="Times New Roman" panose="02020603050405020304" pitchFamily="18" charset="0"/>
              </a:rPr>
              <a:t>RazorPay</a:t>
            </a:r>
            <a:r>
              <a:rPr lang="en-US" sz="2400" dirty="0">
                <a:solidFill>
                  <a:srgbClr val="000000"/>
                </a:solidFill>
                <a:latin typeface="Times New Roman" panose="02020603050405020304" pitchFamily="18" charset="0"/>
                <a:cs typeface="Times New Roman" panose="02020603050405020304" pitchFamily="18" charset="0"/>
              </a:rPr>
              <a:t> is used to simulate secure and seamless online payment.</a:t>
            </a:r>
            <a:endParaRPr kumimoji="0" lang="en-US" sz="270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49991787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1323</TotalTime>
  <Words>2052</Words>
  <Application>Microsoft Office PowerPoint</Application>
  <PresentationFormat>Widescreen</PresentationFormat>
  <Paragraphs>354</Paragraphs>
  <Slides>61</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Cambria</vt:lpstr>
      <vt:lpstr>Times New Roman</vt:lpstr>
      <vt:lpstr>Arial</vt:lpstr>
      <vt:lpstr>Calibri</vt:lpstr>
      <vt:lpstr>Gill Sans</vt:lpstr>
      <vt:lpstr>Office Theme</vt:lpstr>
      <vt:lpstr>PowerPoint Presentation</vt:lpstr>
      <vt:lpstr>PowerPoint Presentation</vt:lpstr>
      <vt:lpstr>PowerPoint Presentation</vt:lpstr>
      <vt:lpstr>Introduction</vt:lpstr>
      <vt:lpstr>Project Plan</vt:lpstr>
      <vt:lpstr>Scope of the Mini Project</vt:lpstr>
      <vt:lpstr> Requirements Analysis</vt:lpstr>
      <vt:lpstr> Requirements Analysis</vt:lpstr>
      <vt:lpstr> Requirements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 Anthrayose</dc:creator>
  <cp:lastModifiedBy>Shalin Thomas</cp:lastModifiedBy>
  <cp:revision>16</cp:revision>
  <dcterms:created xsi:type="dcterms:W3CDTF">2024-03-16T04:43:00Z</dcterms:created>
  <dcterms:modified xsi:type="dcterms:W3CDTF">2025-05-12T20:06:45Z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3E4C2553245746A5BB8526F1D96C1926_12</vt:lpwstr>
  </property>
  <property fmtid="{D5CDD505-2E9C-101B-9397-08002B2CF9AE}" pid="3" name="KSOProductBuildVer">
    <vt:lpwstr>1033-12.2.0.16909</vt:lpwstr>
  </property>
</Properties>
</file>